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1"/>
  </p:notesMasterIdLst>
  <p:sldIdLst>
    <p:sldId id="256" r:id="rId2"/>
    <p:sldId id="259" r:id="rId3"/>
    <p:sldId id="263" r:id="rId4"/>
    <p:sldId id="285" r:id="rId5"/>
    <p:sldId id="283" r:id="rId6"/>
    <p:sldId id="282" r:id="rId7"/>
    <p:sldId id="286" r:id="rId8"/>
    <p:sldId id="270" r:id="rId9"/>
    <p:sldId id="281" r:id="rId10"/>
  </p:sldIdLst>
  <p:sldSz cx="9144000" cy="5143500" type="screen16x9"/>
  <p:notesSz cx="6858000" cy="9144000"/>
  <p:embeddedFontLst>
    <p:embeddedFont>
      <p:font typeface="Anaheim"/>
      <p:regular r:id="rId12"/>
    </p:embeddedFont>
    <p:embeddedFont>
      <p:font typeface="Nunito Light" pitchFamily="2" charset="0"/>
      <p:regular r:id="rId13"/>
      <p:italic r:id="rId14"/>
    </p:embeddedFont>
    <p:embeddedFont>
      <p:font typeface="Overpass Mono"/>
      <p:regular r:id="rId15"/>
      <p:bold r:id="rId16"/>
    </p:embeddedFont>
    <p:embeddedFont>
      <p:font typeface="Raleway SemiBold" pitchFamily="2" charset="0"/>
      <p:bold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A706CA5-9CC7-4A1E-8D51-66DC71BF5719}">
  <a:tblStyle styleId="{6A706CA5-9CC7-4A1E-8D51-66DC71BF571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51AD21A-8CE5-46A7-B332-164F2F65DAAD}"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1090"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ableStyles" Target="tableStyles.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b9fd0675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b9fd0675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822dda0a4d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822dda0a4d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8de203a353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8de203a353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25053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8de203a353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8de203a353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33328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8de203a353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8de203a353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48186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8de203a353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8de203a353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86248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8d4cbd36da_4_31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8d4cbd36da_4_31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
        <p:cNvGrpSpPr/>
        <p:nvPr/>
      </p:nvGrpSpPr>
      <p:grpSpPr>
        <a:xfrm>
          <a:off x="0" y="0"/>
          <a:ext cx="0" cy="0"/>
          <a:chOff x="0" y="0"/>
          <a:chExt cx="0" cy="0"/>
        </a:xfrm>
      </p:grpSpPr>
      <p:sp>
        <p:nvSpPr>
          <p:cNvPr id="895" name="Google Shape;895;g8d4cbd36da_4_31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6" name="Google Shape;896;g8d4cbd36da_4_31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362284" y="1723643"/>
            <a:ext cx="1781706" cy="3419867"/>
            <a:chOff x="7397009" y="1731193"/>
            <a:chExt cx="1781706" cy="3419867"/>
          </a:xfrm>
        </p:grpSpPr>
        <p:sp>
          <p:nvSpPr>
            <p:cNvPr id="10" name="Google Shape;10;p2"/>
            <p:cNvSpPr/>
            <p:nvPr/>
          </p:nvSpPr>
          <p:spPr>
            <a:xfrm>
              <a:off x="7858529" y="1731193"/>
              <a:ext cx="1320185" cy="132176"/>
            </a:xfrm>
            <a:custGeom>
              <a:avLst/>
              <a:gdLst/>
              <a:ahLst/>
              <a:cxnLst/>
              <a:rect l="l" t="t" r="r" b="b"/>
              <a:pathLst>
                <a:path w="19277" h="1930" extrusionOk="0">
                  <a:moveTo>
                    <a:pt x="1" y="1"/>
                  </a:moveTo>
                  <a:lnTo>
                    <a:pt x="1" y="1930"/>
                  </a:lnTo>
                  <a:lnTo>
                    <a:pt x="19277" y="1930"/>
                  </a:lnTo>
                  <a:lnTo>
                    <a:pt x="1927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784360" y="1950550"/>
              <a:ext cx="865993" cy="132176"/>
            </a:xfrm>
            <a:custGeom>
              <a:avLst/>
              <a:gdLst/>
              <a:ahLst/>
              <a:cxnLst/>
              <a:rect l="l" t="t" r="r" b="b"/>
              <a:pathLst>
                <a:path w="12645" h="1930" extrusionOk="0">
                  <a:moveTo>
                    <a:pt x="0" y="1"/>
                  </a:moveTo>
                  <a:lnTo>
                    <a:pt x="0" y="1929"/>
                  </a:lnTo>
                  <a:lnTo>
                    <a:pt x="12645" y="1929"/>
                  </a:lnTo>
                  <a:lnTo>
                    <a:pt x="1264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855808" y="1950550"/>
              <a:ext cx="322907" cy="132176"/>
            </a:xfrm>
            <a:custGeom>
              <a:avLst/>
              <a:gdLst/>
              <a:ahLst/>
              <a:cxnLst/>
              <a:rect l="l" t="t" r="r" b="b"/>
              <a:pathLst>
                <a:path w="4715"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445651" y="2169086"/>
              <a:ext cx="733063" cy="132998"/>
            </a:xfrm>
            <a:custGeom>
              <a:avLst/>
              <a:gdLst/>
              <a:ahLst/>
              <a:cxnLst/>
              <a:rect l="l" t="t" r="r" b="b"/>
              <a:pathLst>
                <a:path w="10704" h="1942" extrusionOk="0">
                  <a:moveTo>
                    <a:pt x="0" y="0"/>
                  </a:moveTo>
                  <a:lnTo>
                    <a:pt x="0" y="1941"/>
                  </a:lnTo>
                  <a:lnTo>
                    <a:pt x="10704" y="1941"/>
                  </a:lnTo>
                  <a:lnTo>
                    <a:pt x="107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38356" y="2388443"/>
              <a:ext cx="440359" cy="132929"/>
            </a:xfrm>
            <a:custGeom>
              <a:avLst/>
              <a:gdLst/>
              <a:ahLst/>
              <a:cxnLst/>
              <a:rect l="l" t="t" r="r" b="b"/>
              <a:pathLst>
                <a:path w="6430" h="1941" extrusionOk="0">
                  <a:moveTo>
                    <a:pt x="1" y="0"/>
                  </a:moveTo>
                  <a:lnTo>
                    <a:pt x="1" y="1941"/>
                  </a:lnTo>
                  <a:lnTo>
                    <a:pt x="6430" y="1941"/>
                  </a:lnTo>
                  <a:lnTo>
                    <a:pt x="643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990637" y="2388443"/>
              <a:ext cx="597737" cy="132929"/>
            </a:xfrm>
            <a:custGeom>
              <a:avLst/>
              <a:gdLst/>
              <a:ahLst/>
              <a:cxnLst/>
              <a:rect l="l" t="t" r="r" b="b"/>
              <a:pathLst>
                <a:path w="8728" h="1941" extrusionOk="0">
                  <a:moveTo>
                    <a:pt x="1" y="0"/>
                  </a:moveTo>
                  <a:lnTo>
                    <a:pt x="1" y="1941"/>
                  </a:lnTo>
                  <a:lnTo>
                    <a:pt x="8728" y="1941"/>
                  </a:lnTo>
                  <a:lnTo>
                    <a:pt x="8728"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683208" y="2607801"/>
              <a:ext cx="1495507" cy="132108"/>
            </a:xfrm>
            <a:custGeom>
              <a:avLst/>
              <a:gdLst/>
              <a:ahLst/>
              <a:cxnLst/>
              <a:rect l="l" t="t" r="r" b="b"/>
              <a:pathLst>
                <a:path w="21837" h="1929" extrusionOk="0">
                  <a:moveTo>
                    <a:pt x="1" y="0"/>
                  </a:moveTo>
                  <a:lnTo>
                    <a:pt x="1" y="1929"/>
                  </a:lnTo>
                  <a:lnTo>
                    <a:pt x="21837" y="1929"/>
                  </a:lnTo>
                  <a:lnTo>
                    <a:pt x="2183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298888" y="2827090"/>
              <a:ext cx="879827" cy="132176"/>
            </a:xfrm>
            <a:custGeom>
              <a:avLst/>
              <a:gdLst/>
              <a:ahLst/>
              <a:cxnLst/>
              <a:rect l="l" t="t" r="r" b="b"/>
              <a:pathLst>
                <a:path w="12847" h="1930" extrusionOk="0">
                  <a:moveTo>
                    <a:pt x="0" y="1"/>
                  </a:moveTo>
                  <a:lnTo>
                    <a:pt x="0" y="1930"/>
                  </a:lnTo>
                  <a:lnTo>
                    <a:pt x="12847" y="1930"/>
                  </a:lnTo>
                  <a:lnTo>
                    <a:pt x="128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855808" y="3046447"/>
              <a:ext cx="322907" cy="132176"/>
            </a:xfrm>
            <a:custGeom>
              <a:avLst/>
              <a:gdLst/>
              <a:ahLst/>
              <a:cxnLst/>
              <a:rect l="l" t="t" r="r" b="b"/>
              <a:pathLst>
                <a:path w="4715"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784360" y="2169086"/>
              <a:ext cx="499050" cy="132998"/>
            </a:xfrm>
            <a:custGeom>
              <a:avLst/>
              <a:gdLst/>
              <a:ahLst/>
              <a:cxnLst/>
              <a:rect l="l" t="t" r="r" b="b"/>
              <a:pathLst>
                <a:path w="7287" h="1942" extrusionOk="0">
                  <a:moveTo>
                    <a:pt x="0" y="0"/>
                  </a:moveTo>
                  <a:lnTo>
                    <a:pt x="0" y="1941"/>
                  </a:lnTo>
                  <a:lnTo>
                    <a:pt x="7287" y="1941"/>
                  </a:lnTo>
                  <a:lnTo>
                    <a:pt x="72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020017" y="4142344"/>
              <a:ext cx="322975" cy="132176"/>
            </a:xfrm>
            <a:custGeom>
              <a:avLst/>
              <a:gdLst/>
              <a:ahLst/>
              <a:cxnLst/>
              <a:rect l="l" t="t" r="r" b="b"/>
              <a:pathLst>
                <a:path w="4716"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521789" y="4142344"/>
              <a:ext cx="322153" cy="132176"/>
            </a:xfrm>
            <a:custGeom>
              <a:avLst/>
              <a:gdLst/>
              <a:ahLst/>
              <a:cxnLst/>
              <a:rect l="l" t="t" r="r" b="b"/>
              <a:pathLst>
                <a:path w="4704" h="1930" extrusionOk="0">
                  <a:moveTo>
                    <a:pt x="0" y="1"/>
                  </a:moveTo>
                  <a:lnTo>
                    <a:pt x="0" y="1929"/>
                  </a:lnTo>
                  <a:lnTo>
                    <a:pt x="4703" y="1929"/>
                  </a:lnTo>
                  <a:lnTo>
                    <a:pt x="47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152056" y="3264983"/>
              <a:ext cx="1026659" cy="132998"/>
            </a:xfrm>
            <a:custGeom>
              <a:avLst/>
              <a:gdLst/>
              <a:ahLst/>
              <a:cxnLst/>
              <a:rect l="l" t="t" r="r" b="b"/>
              <a:pathLst>
                <a:path w="14991" h="1942" extrusionOk="0">
                  <a:moveTo>
                    <a:pt x="1" y="0"/>
                  </a:moveTo>
                  <a:lnTo>
                    <a:pt x="1" y="1941"/>
                  </a:lnTo>
                  <a:lnTo>
                    <a:pt x="14991" y="1941"/>
                  </a:lnTo>
                  <a:lnTo>
                    <a:pt x="14991"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784360" y="3484340"/>
              <a:ext cx="807301" cy="132929"/>
            </a:xfrm>
            <a:custGeom>
              <a:avLst/>
              <a:gdLst/>
              <a:ahLst/>
              <a:cxnLst/>
              <a:rect l="l" t="t" r="r" b="b"/>
              <a:pathLst>
                <a:path w="11788" h="1941" extrusionOk="0">
                  <a:moveTo>
                    <a:pt x="0" y="0"/>
                  </a:moveTo>
                  <a:lnTo>
                    <a:pt x="0" y="1941"/>
                  </a:lnTo>
                  <a:lnTo>
                    <a:pt x="11787" y="1941"/>
                  </a:lnTo>
                  <a:lnTo>
                    <a:pt x="117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738356" y="3484340"/>
              <a:ext cx="440359" cy="132929"/>
            </a:xfrm>
            <a:custGeom>
              <a:avLst/>
              <a:gdLst/>
              <a:ahLst/>
              <a:cxnLst/>
              <a:rect l="l" t="t" r="r" b="b"/>
              <a:pathLst>
                <a:path w="6430" h="1941" extrusionOk="0">
                  <a:moveTo>
                    <a:pt x="1" y="0"/>
                  </a:moveTo>
                  <a:lnTo>
                    <a:pt x="1" y="1941"/>
                  </a:lnTo>
                  <a:lnTo>
                    <a:pt x="6430" y="1941"/>
                  </a:lnTo>
                  <a:lnTo>
                    <a:pt x="643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931945" y="3046447"/>
              <a:ext cx="733063" cy="132176"/>
            </a:xfrm>
            <a:custGeom>
              <a:avLst/>
              <a:gdLst/>
              <a:ahLst/>
              <a:cxnLst/>
              <a:rect l="l" t="t" r="r" b="b"/>
              <a:pathLst>
                <a:path w="10704" h="1930" extrusionOk="0">
                  <a:moveTo>
                    <a:pt x="0" y="1"/>
                  </a:moveTo>
                  <a:lnTo>
                    <a:pt x="0" y="1929"/>
                  </a:lnTo>
                  <a:lnTo>
                    <a:pt x="10704" y="1929"/>
                  </a:lnTo>
                  <a:lnTo>
                    <a:pt x="107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445651" y="3703698"/>
              <a:ext cx="733063" cy="132108"/>
            </a:xfrm>
            <a:custGeom>
              <a:avLst/>
              <a:gdLst/>
              <a:ahLst/>
              <a:cxnLst/>
              <a:rect l="l" t="t" r="r" b="b"/>
              <a:pathLst>
                <a:path w="10704" h="1929" extrusionOk="0">
                  <a:moveTo>
                    <a:pt x="0" y="0"/>
                  </a:moveTo>
                  <a:lnTo>
                    <a:pt x="0" y="1929"/>
                  </a:lnTo>
                  <a:lnTo>
                    <a:pt x="10704" y="1929"/>
                  </a:lnTo>
                  <a:lnTo>
                    <a:pt x="107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855808" y="3922987"/>
              <a:ext cx="322907" cy="132176"/>
            </a:xfrm>
            <a:custGeom>
              <a:avLst/>
              <a:gdLst/>
              <a:ahLst/>
              <a:cxnLst/>
              <a:rect l="l" t="t" r="r" b="b"/>
              <a:pathLst>
                <a:path w="4715" h="1930" extrusionOk="0">
                  <a:moveTo>
                    <a:pt x="0" y="1"/>
                  </a:moveTo>
                  <a:lnTo>
                    <a:pt x="0" y="1930"/>
                  </a:lnTo>
                  <a:lnTo>
                    <a:pt x="4715" y="1930"/>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990637" y="3703698"/>
              <a:ext cx="322975" cy="132108"/>
            </a:xfrm>
            <a:custGeom>
              <a:avLst/>
              <a:gdLst/>
              <a:ahLst/>
              <a:cxnLst/>
              <a:rect l="l" t="t" r="r" b="b"/>
              <a:pathLst>
                <a:path w="4716" h="1929" extrusionOk="0">
                  <a:moveTo>
                    <a:pt x="1" y="0"/>
                  </a:moveTo>
                  <a:lnTo>
                    <a:pt x="1" y="1929"/>
                  </a:lnTo>
                  <a:lnTo>
                    <a:pt x="4715" y="1929"/>
                  </a:lnTo>
                  <a:lnTo>
                    <a:pt x="471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445651" y="4142344"/>
              <a:ext cx="733063" cy="132176"/>
            </a:xfrm>
            <a:custGeom>
              <a:avLst/>
              <a:gdLst/>
              <a:ahLst/>
              <a:cxnLst/>
              <a:rect l="l" t="t" r="r" b="b"/>
              <a:pathLst>
                <a:path w="10704" h="1930" extrusionOk="0">
                  <a:moveTo>
                    <a:pt x="0" y="1"/>
                  </a:moveTo>
                  <a:lnTo>
                    <a:pt x="0" y="1929"/>
                  </a:lnTo>
                  <a:lnTo>
                    <a:pt x="10704" y="1929"/>
                  </a:lnTo>
                  <a:lnTo>
                    <a:pt x="107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858529" y="3922987"/>
              <a:ext cx="862774" cy="132176"/>
            </a:xfrm>
            <a:custGeom>
              <a:avLst/>
              <a:gdLst/>
              <a:ahLst/>
              <a:cxnLst/>
              <a:rect l="l" t="t" r="r" b="b"/>
              <a:pathLst>
                <a:path w="12598" h="1930" extrusionOk="0">
                  <a:moveTo>
                    <a:pt x="1" y="1"/>
                  </a:moveTo>
                  <a:lnTo>
                    <a:pt x="1" y="1930"/>
                  </a:lnTo>
                  <a:lnTo>
                    <a:pt x="12598" y="1930"/>
                  </a:lnTo>
                  <a:lnTo>
                    <a:pt x="1259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7683208" y="4361702"/>
              <a:ext cx="1495507" cy="132176"/>
            </a:xfrm>
            <a:custGeom>
              <a:avLst/>
              <a:gdLst/>
              <a:ahLst/>
              <a:cxnLst/>
              <a:rect l="l" t="t" r="r" b="b"/>
              <a:pathLst>
                <a:path w="21837" h="1930" extrusionOk="0">
                  <a:moveTo>
                    <a:pt x="1" y="0"/>
                  </a:moveTo>
                  <a:lnTo>
                    <a:pt x="1" y="1929"/>
                  </a:lnTo>
                  <a:lnTo>
                    <a:pt x="21837" y="1929"/>
                  </a:lnTo>
                  <a:lnTo>
                    <a:pt x="2183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767736" y="4580237"/>
              <a:ext cx="410978" cy="132929"/>
            </a:xfrm>
            <a:custGeom>
              <a:avLst/>
              <a:gdLst/>
              <a:ahLst/>
              <a:cxnLst/>
              <a:rect l="l" t="t" r="r" b="b"/>
              <a:pathLst>
                <a:path w="6001" h="1941" extrusionOk="0">
                  <a:moveTo>
                    <a:pt x="0" y="0"/>
                  </a:moveTo>
                  <a:lnTo>
                    <a:pt x="0" y="1941"/>
                  </a:lnTo>
                  <a:lnTo>
                    <a:pt x="6001" y="1941"/>
                  </a:lnTo>
                  <a:lnTo>
                    <a:pt x="6001"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7814494" y="4580237"/>
              <a:ext cx="773880" cy="132929"/>
            </a:xfrm>
            <a:custGeom>
              <a:avLst/>
              <a:gdLst/>
              <a:ahLst/>
              <a:cxnLst/>
              <a:rect l="l" t="t" r="r" b="b"/>
              <a:pathLst>
                <a:path w="11300" h="1941" extrusionOk="0">
                  <a:moveTo>
                    <a:pt x="1" y="0"/>
                  </a:moveTo>
                  <a:lnTo>
                    <a:pt x="1" y="1941"/>
                  </a:lnTo>
                  <a:lnTo>
                    <a:pt x="11300" y="1941"/>
                  </a:lnTo>
                  <a:lnTo>
                    <a:pt x="1130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397009" y="4799526"/>
              <a:ext cx="833394" cy="132998"/>
            </a:xfrm>
            <a:custGeom>
              <a:avLst/>
              <a:gdLst/>
              <a:ahLst/>
              <a:cxnLst/>
              <a:rect l="l" t="t" r="r" b="b"/>
              <a:pathLst>
                <a:path w="12169" h="1942" extrusionOk="0">
                  <a:moveTo>
                    <a:pt x="1" y="1"/>
                  </a:moveTo>
                  <a:lnTo>
                    <a:pt x="1" y="1942"/>
                  </a:lnTo>
                  <a:lnTo>
                    <a:pt x="12169" y="1942"/>
                  </a:lnTo>
                  <a:lnTo>
                    <a:pt x="12169"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382851" y="4799526"/>
              <a:ext cx="795864" cy="132998"/>
            </a:xfrm>
            <a:custGeom>
              <a:avLst/>
              <a:gdLst/>
              <a:ahLst/>
              <a:cxnLst/>
              <a:rect l="l" t="t" r="r" b="b"/>
              <a:pathLst>
                <a:path w="11621" h="1942" extrusionOk="0">
                  <a:moveTo>
                    <a:pt x="0" y="1"/>
                  </a:moveTo>
                  <a:lnTo>
                    <a:pt x="0" y="1942"/>
                  </a:lnTo>
                  <a:lnTo>
                    <a:pt x="11621" y="1942"/>
                  </a:lnTo>
                  <a:lnTo>
                    <a:pt x="1162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064053" y="5018884"/>
              <a:ext cx="1114662" cy="132176"/>
            </a:xfrm>
            <a:custGeom>
              <a:avLst/>
              <a:gdLst/>
              <a:ahLst/>
              <a:cxnLst/>
              <a:rect l="l" t="t" r="r" b="b"/>
              <a:pathLst>
                <a:path w="16276" h="1930" extrusionOk="0">
                  <a:moveTo>
                    <a:pt x="0" y="1"/>
                  </a:moveTo>
                  <a:lnTo>
                    <a:pt x="0" y="1930"/>
                  </a:lnTo>
                  <a:lnTo>
                    <a:pt x="16276" y="1930"/>
                  </a:lnTo>
                  <a:lnTo>
                    <a:pt x="1627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2"/>
          <p:cNvSpPr/>
          <p:nvPr/>
        </p:nvSpPr>
        <p:spPr>
          <a:xfrm>
            <a:off x="1962382" y="0"/>
            <a:ext cx="2721868" cy="387420"/>
          </a:xfrm>
          <a:custGeom>
            <a:avLst/>
            <a:gdLst/>
            <a:ahLst/>
            <a:cxnLst/>
            <a:rect l="l" t="t" r="r" b="b"/>
            <a:pathLst>
              <a:path w="39744" h="5657" extrusionOk="0">
                <a:moveTo>
                  <a:pt x="1" y="1"/>
                </a:moveTo>
                <a:lnTo>
                  <a:pt x="1" y="5656"/>
                </a:lnTo>
                <a:lnTo>
                  <a:pt x="39744" y="5656"/>
                </a:lnTo>
                <a:lnTo>
                  <a:pt x="397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73813" y="0"/>
            <a:ext cx="664647" cy="387420"/>
          </a:xfrm>
          <a:custGeom>
            <a:avLst/>
            <a:gdLst/>
            <a:ahLst/>
            <a:cxnLst/>
            <a:rect l="l" t="t" r="r" b="b"/>
            <a:pathLst>
              <a:path w="9705" h="5657" extrusionOk="0">
                <a:moveTo>
                  <a:pt x="1" y="1"/>
                </a:moveTo>
                <a:lnTo>
                  <a:pt x="1" y="5656"/>
                </a:lnTo>
                <a:lnTo>
                  <a:pt x="9704" y="5656"/>
                </a:lnTo>
                <a:lnTo>
                  <a:pt x="97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049134" y="938616"/>
            <a:ext cx="212098" cy="385776"/>
          </a:xfrm>
          <a:custGeom>
            <a:avLst/>
            <a:gdLst/>
            <a:ahLst/>
            <a:cxnLst/>
            <a:rect l="l" t="t" r="r" b="b"/>
            <a:pathLst>
              <a:path w="3097" h="5633" extrusionOk="0">
                <a:moveTo>
                  <a:pt x="2239" y="1"/>
                </a:moveTo>
                <a:lnTo>
                  <a:pt x="1" y="5275"/>
                </a:lnTo>
                <a:lnTo>
                  <a:pt x="846" y="5633"/>
                </a:lnTo>
                <a:lnTo>
                  <a:pt x="3096" y="370"/>
                </a:lnTo>
                <a:lnTo>
                  <a:pt x="22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73813" y="1008745"/>
            <a:ext cx="167240" cy="245519"/>
          </a:xfrm>
          <a:custGeom>
            <a:avLst/>
            <a:gdLst/>
            <a:ahLst/>
            <a:cxnLst/>
            <a:rect l="l" t="t" r="r" b="b"/>
            <a:pathLst>
              <a:path w="2442" h="3585" extrusionOk="0">
                <a:moveTo>
                  <a:pt x="1787" y="1"/>
                </a:moveTo>
                <a:lnTo>
                  <a:pt x="1" y="1787"/>
                </a:lnTo>
                <a:lnTo>
                  <a:pt x="1787" y="3585"/>
                </a:lnTo>
                <a:lnTo>
                  <a:pt x="2442" y="2930"/>
                </a:lnTo>
                <a:lnTo>
                  <a:pt x="1299" y="1787"/>
                </a:lnTo>
                <a:lnTo>
                  <a:pt x="2442" y="656"/>
                </a:lnTo>
                <a:lnTo>
                  <a:pt x="1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268492" y="1008745"/>
            <a:ext cx="168062" cy="245519"/>
          </a:xfrm>
          <a:custGeom>
            <a:avLst/>
            <a:gdLst/>
            <a:ahLst/>
            <a:cxnLst/>
            <a:rect l="l" t="t" r="r" b="b"/>
            <a:pathLst>
              <a:path w="2454" h="3585" extrusionOk="0">
                <a:moveTo>
                  <a:pt x="655" y="1"/>
                </a:moveTo>
                <a:lnTo>
                  <a:pt x="0" y="656"/>
                </a:lnTo>
                <a:lnTo>
                  <a:pt x="1143" y="1787"/>
                </a:lnTo>
                <a:lnTo>
                  <a:pt x="0" y="2930"/>
                </a:lnTo>
                <a:lnTo>
                  <a:pt x="655" y="3585"/>
                </a:lnTo>
                <a:lnTo>
                  <a:pt x="2453" y="1787"/>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516020" y="4983597"/>
            <a:ext cx="1054395" cy="159912"/>
          </a:xfrm>
          <a:custGeom>
            <a:avLst/>
            <a:gdLst/>
            <a:ahLst/>
            <a:cxnLst/>
            <a:rect l="l" t="t" r="r" b="b"/>
            <a:pathLst>
              <a:path w="15396" h="2335" extrusionOk="0">
                <a:moveTo>
                  <a:pt x="1" y="1"/>
                </a:moveTo>
                <a:lnTo>
                  <a:pt x="1" y="2335"/>
                </a:lnTo>
                <a:lnTo>
                  <a:pt x="15395" y="2335"/>
                </a:lnTo>
                <a:lnTo>
                  <a:pt x="15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160341" y="4983597"/>
            <a:ext cx="2152689" cy="159912"/>
          </a:xfrm>
          <a:custGeom>
            <a:avLst/>
            <a:gdLst/>
            <a:ahLst/>
            <a:cxnLst/>
            <a:rect l="l" t="t" r="r" b="b"/>
            <a:pathLst>
              <a:path w="31433" h="2335" extrusionOk="0">
                <a:moveTo>
                  <a:pt x="0" y="1"/>
                </a:moveTo>
                <a:lnTo>
                  <a:pt x="0" y="2335"/>
                </a:lnTo>
                <a:lnTo>
                  <a:pt x="31433" y="2335"/>
                </a:lnTo>
                <a:lnTo>
                  <a:pt x="314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805333" y="4452017"/>
            <a:ext cx="3750923" cy="160666"/>
          </a:xfrm>
          <a:custGeom>
            <a:avLst/>
            <a:gdLst/>
            <a:ahLst/>
            <a:cxnLst/>
            <a:rect l="l" t="t" r="r" b="b"/>
            <a:pathLst>
              <a:path w="54770" h="2346" extrusionOk="0">
                <a:moveTo>
                  <a:pt x="0" y="0"/>
                </a:moveTo>
                <a:lnTo>
                  <a:pt x="0" y="2346"/>
                </a:lnTo>
                <a:lnTo>
                  <a:pt x="54769" y="2346"/>
                </a:lnTo>
                <a:lnTo>
                  <a:pt x="547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0" y="4452017"/>
            <a:ext cx="1490645" cy="160666"/>
          </a:xfrm>
          <a:custGeom>
            <a:avLst/>
            <a:gdLst/>
            <a:ahLst/>
            <a:cxnLst/>
            <a:rect l="l" t="t" r="r" b="b"/>
            <a:pathLst>
              <a:path w="21766" h="2346" extrusionOk="0">
                <a:moveTo>
                  <a:pt x="1" y="0"/>
                </a:moveTo>
                <a:lnTo>
                  <a:pt x="1" y="2346"/>
                </a:lnTo>
                <a:lnTo>
                  <a:pt x="21765" y="2346"/>
                </a:lnTo>
                <a:lnTo>
                  <a:pt x="21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96093" y="4717807"/>
            <a:ext cx="3218453" cy="160734"/>
          </a:xfrm>
          <a:custGeom>
            <a:avLst/>
            <a:gdLst/>
            <a:ahLst/>
            <a:cxnLst/>
            <a:rect l="l" t="t" r="r" b="b"/>
            <a:pathLst>
              <a:path w="46995" h="2347" extrusionOk="0">
                <a:moveTo>
                  <a:pt x="0" y="1"/>
                </a:moveTo>
                <a:lnTo>
                  <a:pt x="0" y="2346"/>
                </a:lnTo>
                <a:lnTo>
                  <a:pt x="46994" y="2346"/>
                </a:lnTo>
                <a:lnTo>
                  <a:pt x="46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0" y="4717807"/>
            <a:ext cx="364546" cy="160734"/>
          </a:xfrm>
          <a:custGeom>
            <a:avLst/>
            <a:gdLst/>
            <a:ahLst/>
            <a:cxnLst/>
            <a:rect l="l" t="t" r="r" b="b"/>
            <a:pathLst>
              <a:path w="5323" h="2347" extrusionOk="0">
                <a:moveTo>
                  <a:pt x="1" y="1"/>
                </a:moveTo>
                <a:lnTo>
                  <a:pt x="1" y="2346"/>
                </a:lnTo>
                <a:lnTo>
                  <a:pt x="5323" y="2346"/>
                </a:lnTo>
                <a:lnTo>
                  <a:pt x="53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0" y="4983597"/>
            <a:ext cx="828532" cy="159912"/>
          </a:xfrm>
          <a:custGeom>
            <a:avLst/>
            <a:gdLst/>
            <a:ahLst/>
            <a:cxnLst/>
            <a:rect l="l" t="t" r="r" b="b"/>
            <a:pathLst>
              <a:path w="12098" h="2335" extrusionOk="0">
                <a:moveTo>
                  <a:pt x="1" y="1"/>
                </a:moveTo>
                <a:lnTo>
                  <a:pt x="1" y="2335"/>
                </a:lnTo>
                <a:lnTo>
                  <a:pt x="12098" y="2335"/>
                </a:lnTo>
                <a:lnTo>
                  <a:pt x="1209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txBox="1">
            <a:spLocks noGrp="1"/>
          </p:cNvSpPr>
          <p:nvPr>
            <p:ph type="ctrTitle"/>
          </p:nvPr>
        </p:nvSpPr>
        <p:spPr>
          <a:xfrm>
            <a:off x="718575" y="1369045"/>
            <a:ext cx="8520600" cy="1910400"/>
          </a:xfrm>
          <a:prstGeom prst="rect">
            <a:avLst/>
          </a:prstGeom>
        </p:spPr>
        <p:txBody>
          <a:bodyPr spcFirstLastPara="1" wrap="square" lIns="91425" tIns="91425" rIns="91425" bIns="0" anchor="b" anchorCtr="0">
            <a:noAutofit/>
          </a:bodyPr>
          <a:lstStyle>
            <a:lvl1pPr lvl="0" rtl="0">
              <a:lnSpc>
                <a:spcPct val="80000"/>
              </a:lnSpc>
              <a:spcBef>
                <a:spcPts val="0"/>
              </a:spcBef>
              <a:spcAft>
                <a:spcPts val="0"/>
              </a:spcAft>
              <a:buSzPts val="7400"/>
              <a:buNone/>
              <a:defRPr sz="7400"/>
            </a:lvl1pPr>
            <a:lvl2pPr lvl="1" algn="ctr" rtl="0">
              <a:spcBef>
                <a:spcPts val="0"/>
              </a:spcBef>
              <a:spcAft>
                <a:spcPts val="0"/>
              </a:spcAft>
              <a:buSzPts val="6100"/>
              <a:buNone/>
              <a:defRPr sz="6100"/>
            </a:lvl2pPr>
            <a:lvl3pPr lvl="2" algn="ctr" rtl="0">
              <a:spcBef>
                <a:spcPts val="0"/>
              </a:spcBef>
              <a:spcAft>
                <a:spcPts val="0"/>
              </a:spcAft>
              <a:buSzPts val="6100"/>
              <a:buNone/>
              <a:defRPr sz="6100"/>
            </a:lvl3pPr>
            <a:lvl4pPr lvl="3" algn="ctr" rtl="0">
              <a:spcBef>
                <a:spcPts val="0"/>
              </a:spcBef>
              <a:spcAft>
                <a:spcPts val="0"/>
              </a:spcAft>
              <a:buSzPts val="6100"/>
              <a:buNone/>
              <a:defRPr sz="6100"/>
            </a:lvl4pPr>
            <a:lvl5pPr lvl="4" algn="ctr" rtl="0">
              <a:spcBef>
                <a:spcPts val="0"/>
              </a:spcBef>
              <a:spcAft>
                <a:spcPts val="0"/>
              </a:spcAft>
              <a:buSzPts val="6100"/>
              <a:buNone/>
              <a:defRPr sz="6100"/>
            </a:lvl5pPr>
            <a:lvl6pPr lvl="5" algn="ctr" rtl="0">
              <a:spcBef>
                <a:spcPts val="0"/>
              </a:spcBef>
              <a:spcAft>
                <a:spcPts val="0"/>
              </a:spcAft>
              <a:buSzPts val="6100"/>
              <a:buNone/>
              <a:defRPr sz="6100"/>
            </a:lvl6pPr>
            <a:lvl7pPr lvl="6" algn="ctr" rtl="0">
              <a:spcBef>
                <a:spcPts val="0"/>
              </a:spcBef>
              <a:spcAft>
                <a:spcPts val="0"/>
              </a:spcAft>
              <a:buSzPts val="6100"/>
              <a:buNone/>
              <a:defRPr sz="6100"/>
            </a:lvl7pPr>
            <a:lvl8pPr lvl="7" algn="ctr" rtl="0">
              <a:spcBef>
                <a:spcPts val="0"/>
              </a:spcBef>
              <a:spcAft>
                <a:spcPts val="0"/>
              </a:spcAft>
              <a:buSzPts val="6100"/>
              <a:buNone/>
              <a:defRPr sz="6100"/>
            </a:lvl8pPr>
            <a:lvl9pPr lvl="8" algn="ctr" rtl="0">
              <a:spcBef>
                <a:spcPts val="0"/>
              </a:spcBef>
              <a:spcAft>
                <a:spcPts val="0"/>
              </a:spcAft>
              <a:buSzPts val="6100"/>
              <a:buNone/>
              <a:defRPr sz="6100"/>
            </a:lvl9pPr>
          </a:lstStyle>
          <a:p>
            <a:endParaRPr/>
          </a:p>
        </p:txBody>
      </p:sp>
      <p:sp>
        <p:nvSpPr>
          <p:cNvPr id="50" name="Google Shape;50;p2"/>
          <p:cNvSpPr txBox="1">
            <a:spLocks noGrp="1"/>
          </p:cNvSpPr>
          <p:nvPr>
            <p:ph type="subTitle" idx="1"/>
          </p:nvPr>
        </p:nvSpPr>
        <p:spPr>
          <a:xfrm>
            <a:off x="769050" y="3396100"/>
            <a:ext cx="8520600" cy="7926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2100"/>
              <a:buNone/>
              <a:defRPr sz="2100"/>
            </a:lvl1pPr>
            <a:lvl2pPr lvl="1" algn="ctr" rtl="0">
              <a:lnSpc>
                <a:spcPct val="100000"/>
              </a:lnSpc>
              <a:spcBef>
                <a:spcPts val="0"/>
              </a:spcBef>
              <a:spcAft>
                <a:spcPts val="0"/>
              </a:spcAft>
              <a:buSzPts val="2900"/>
              <a:buNone/>
              <a:defRPr sz="2900"/>
            </a:lvl2pPr>
            <a:lvl3pPr lvl="2" algn="ctr" rtl="0">
              <a:lnSpc>
                <a:spcPct val="100000"/>
              </a:lnSpc>
              <a:spcBef>
                <a:spcPts val="0"/>
              </a:spcBef>
              <a:spcAft>
                <a:spcPts val="0"/>
              </a:spcAft>
              <a:buSzPts val="2900"/>
              <a:buNone/>
              <a:defRPr sz="2900"/>
            </a:lvl3pPr>
            <a:lvl4pPr lvl="3" algn="ctr" rtl="0">
              <a:lnSpc>
                <a:spcPct val="100000"/>
              </a:lnSpc>
              <a:spcBef>
                <a:spcPts val="0"/>
              </a:spcBef>
              <a:spcAft>
                <a:spcPts val="0"/>
              </a:spcAft>
              <a:buSzPts val="2900"/>
              <a:buNone/>
              <a:defRPr sz="2900"/>
            </a:lvl4pPr>
            <a:lvl5pPr lvl="4" algn="ctr" rtl="0">
              <a:lnSpc>
                <a:spcPct val="100000"/>
              </a:lnSpc>
              <a:spcBef>
                <a:spcPts val="0"/>
              </a:spcBef>
              <a:spcAft>
                <a:spcPts val="0"/>
              </a:spcAft>
              <a:buSzPts val="2900"/>
              <a:buNone/>
              <a:defRPr sz="2900"/>
            </a:lvl5pPr>
            <a:lvl6pPr lvl="5" algn="ctr" rtl="0">
              <a:lnSpc>
                <a:spcPct val="100000"/>
              </a:lnSpc>
              <a:spcBef>
                <a:spcPts val="0"/>
              </a:spcBef>
              <a:spcAft>
                <a:spcPts val="0"/>
              </a:spcAft>
              <a:buSzPts val="2900"/>
              <a:buNone/>
              <a:defRPr sz="2900"/>
            </a:lvl6pPr>
            <a:lvl7pPr lvl="6" algn="ctr" rtl="0">
              <a:lnSpc>
                <a:spcPct val="100000"/>
              </a:lnSpc>
              <a:spcBef>
                <a:spcPts val="0"/>
              </a:spcBef>
              <a:spcAft>
                <a:spcPts val="0"/>
              </a:spcAft>
              <a:buSzPts val="2900"/>
              <a:buNone/>
              <a:defRPr sz="2900"/>
            </a:lvl7pPr>
            <a:lvl8pPr lvl="7" algn="ctr" rtl="0">
              <a:lnSpc>
                <a:spcPct val="100000"/>
              </a:lnSpc>
              <a:spcBef>
                <a:spcPts val="0"/>
              </a:spcBef>
              <a:spcAft>
                <a:spcPts val="0"/>
              </a:spcAft>
              <a:buSzPts val="2900"/>
              <a:buNone/>
              <a:defRPr sz="2900"/>
            </a:lvl8pPr>
            <a:lvl9pPr lvl="8" algn="ctr" rtl="0">
              <a:lnSpc>
                <a:spcPct val="100000"/>
              </a:lnSpc>
              <a:spcBef>
                <a:spcPts val="0"/>
              </a:spcBef>
              <a:spcAft>
                <a:spcPts val="0"/>
              </a:spcAft>
              <a:buSzPts val="2900"/>
              <a:buNone/>
              <a:defRPr sz="29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hanks!">
  <p:cSld name="CUSTOM_13">
    <p:spTree>
      <p:nvGrpSpPr>
        <p:cNvPr id="1" name="Shape 51"/>
        <p:cNvGrpSpPr/>
        <p:nvPr/>
      </p:nvGrpSpPr>
      <p:grpSpPr>
        <a:xfrm>
          <a:off x="0" y="0"/>
          <a:ext cx="0" cy="0"/>
          <a:chOff x="0" y="0"/>
          <a:chExt cx="0" cy="0"/>
        </a:xfrm>
      </p:grpSpPr>
      <p:sp>
        <p:nvSpPr>
          <p:cNvPr id="52" name="Google Shape;52;p3"/>
          <p:cNvSpPr/>
          <p:nvPr/>
        </p:nvSpPr>
        <p:spPr>
          <a:xfrm>
            <a:off x="0" y="4357775"/>
            <a:ext cx="6633906" cy="785368"/>
          </a:xfrm>
          <a:custGeom>
            <a:avLst/>
            <a:gdLst/>
            <a:ahLst/>
            <a:cxnLst/>
            <a:rect l="l" t="t" r="r" b="b"/>
            <a:pathLst>
              <a:path w="17241" h="16396" extrusionOk="0">
                <a:moveTo>
                  <a:pt x="0" y="1"/>
                </a:moveTo>
                <a:lnTo>
                  <a:pt x="0" y="16396"/>
                </a:lnTo>
                <a:lnTo>
                  <a:pt x="17240" y="16396"/>
                </a:lnTo>
                <a:lnTo>
                  <a:pt x="172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8355575" y="4357775"/>
            <a:ext cx="788431" cy="785368"/>
          </a:xfrm>
          <a:custGeom>
            <a:avLst/>
            <a:gdLst/>
            <a:ahLst/>
            <a:cxnLst/>
            <a:rect l="l" t="t" r="r" b="b"/>
            <a:pathLst>
              <a:path w="17241" h="16396" extrusionOk="0">
                <a:moveTo>
                  <a:pt x="0" y="1"/>
                </a:moveTo>
                <a:lnTo>
                  <a:pt x="0" y="16396"/>
                </a:lnTo>
                <a:lnTo>
                  <a:pt x="17240" y="16396"/>
                </a:lnTo>
                <a:lnTo>
                  <a:pt x="172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1923700" y="0"/>
            <a:ext cx="7220221" cy="2724140"/>
          </a:xfrm>
          <a:custGeom>
            <a:avLst/>
            <a:gdLst/>
            <a:ahLst/>
            <a:cxnLst/>
            <a:rect l="l" t="t" r="r" b="b"/>
            <a:pathLst>
              <a:path w="52686" h="24170" extrusionOk="0">
                <a:moveTo>
                  <a:pt x="1" y="0"/>
                </a:moveTo>
                <a:lnTo>
                  <a:pt x="1" y="24170"/>
                </a:lnTo>
                <a:lnTo>
                  <a:pt x="52686" y="24170"/>
                </a:lnTo>
                <a:lnTo>
                  <a:pt x="526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txBox="1">
            <a:spLocks noGrp="1"/>
          </p:cNvSpPr>
          <p:nvPr>
            <p:ph type="title"/>
          </p:nvPr>
        </p:nvSpPr>
        <p:spPr>
          <a:xfrm>
            <a:off x="2951850" y="700250"/>
            <a:ext cx="32403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4300">
                <a:solidFill>
                  <a:schemeClr val="dk1"/>
                </a:solidFill>
              </a:defRPr>
            </a:lvl1pPr>
            <a:lvl2pPr lvl="1" algn="ctr" rtl="0">
              <a:spcBef>
                <a:spcPts val="0"/>
              </a:spcBef>
              <a:spcAft>
                <a:spcPts val="0"/>
              </a:spcAft>
              <a:buNone/>
              <a:defRPr sz="3000">
                <a:solidFill>
                  <a:schemeClr val="dk1"/>
                </a:solidFill>
              </a:defRPr>
            </a:lvl2pPr>
            <a:lvl3pPr lvl="2" algn="ctr" rtl="0">
              <a:spcBef>
                <a:spcPts val="0"/>
              </a:spcBef>
              <a:spcAft>
                <a:spcPts val="0"/>
              </a:spcAft>
              <a:buNone/>
              <a:defRPr sz="3000">
                <a:solidFill>
                  <a:schemeClr val="dk1"/>
                </a:solidFill>
              </a:defRPr>
            </a:lvl3pPr>
            <a:lvl4pPr lvl="3" algn="ctr" rtl="0">
              <a:spcBef>
                <a:spcPts val="0"/>
              </a:spcBef>
              <a:spcAft>
                <a:spcPts val="0"/>
              </a:spcAft>
              <a:buNone/>
              <a:defRPr sz="3000">
                <a:solidFill>
                  <a:schemeClr val="dk1"/>
                </a:solidFill>
              </a:defRPr>
            </a:lvl4pPr>
            <a:lvl5pPr lvl="4" algn="ctr" rtl="0">
              <a:spcBef>
                <a:spcPts val="0"/>
              </a:spcBef>
              <a:spcAft>
                <a:spcPts val="0"/>
              </a:spcAft>
              <a:buNone/>
              <a:defRPr sz="3000">
                <a:solidFill>
                  <a:schemeClr val="dk1"/>
                </a:solidFill>
              </a:defRPr>
            </a:lvl5pPr>
            <a:lvl6pPr lvl="5" algn="ctr" rtl="0">
              <a:spcBef>
                <a:spcPts val="0"/>
              </a:spcBef>
              <a:spcAft>
                <a:spcPts val="0"/>
              </a:spcAft>
              <a:buNone/>
              <a:defRPr sz="3000">
                <a:solidFill>
                  <a:schemeClr val="dk1"/>
                </a:solidFill>
              </a:defRPr>
            </a:lvl6pPr>
            <a:lvl7pPr lvl="6" algn="ctr" rtl="0">
              <a:spcBef>
                <a:spcPts val="0"/>
              </a:spcBef>
              <a:spcAft>
                <a:spcPts val="0"/>
              </a:spcAft>
              <a:buNone/>
              <a:defRPr sz="3000">
                <a:solidFill>
                  <a:schemeClr val="dk1"/>
                </a:solidFill>
              </a:defRPr>
            </a:lvl7pPr>
            <a:lvl8pPr lvl="7" algn="ctr" rtl="0">
              <a:spcBef>
                <a:spcPts val="0"/>
              </a:spcBef>
              <a:spcAft>
                <a:spcPts val="0"/>
              </a:spcAft>
              <a:buNone/>
              <a:defRPr sz="3000">
                <a:solidFill>
                  <a:schemeClr val="dk1"/>
                </a:solidFill>
              </a:defRPr>
            </a:lvl8pPr>
            <a:lvl9pPr lvl="8" algn="ctr" rtl="0">
              <a:spcBef>
                <a:spcPts val="0"/>
              </a:spcBef>
              <a:spcAft>
                <a:spcPts val="0"/>
              </a:spcAft>
              <a:buNone/>
              <a:defRPr sz="3000">
                <a:solidFill>
                  <a:schemeClr val="dk1"/>
                </a:solidFill>
              </a:defRPr>
            </a:lvl9pPr>
          </a:lstStyle>
          <a:p>
            <a:endParaRPr/>
          </a:p>
        </p:txBody>
      </p:sp>
      <p:sp>
        <p:nvSpPr>
          <p:cNvPr id="56" name="Google Shape;56;p3"/>
          <p:cNvSpPr txBox="1">
            <a:spLocks noGrp="1"/>
          </p:cNvSpPr>
          <p:nvPr>
            <p:ph type="subTitle" idx="1"/>
          </p:nvPr>
        </p:nvSpPr>
        <p:spPr>
          <a:xfrm>
            <a:off x="2951850" y="1515875"/>
            <a:ext cx="3240300" cy="12084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Clr>
                <a:schemeClr val="dk1"/>
              </a:buClr>
              <a:buSzPts val="3000"/>
              <a:buNone/>
              <a:defRPr sz="1600">
                <a:solidFill>
                  <a:schemeClr val="dk1"/>
                </a:solidFill>
              </a:defRPr>
            </a:lvl1pPr>
            <a:lvl2pPr lvl="1" algn="ctr" rtl="0">
              <a:lnSpc>
                <a:spcPct val="100000"/>
              </a:lnSpc>
              <a:spcBef>
                <a:spcPts val="0"/>
              </a:spcBef>
              <a:spcAft>
                <a:spcPts val="0"/>
              </a:spcAft>
              <a:buClr>
                <a:schemeClr val="dk1"/>
              </a:buClr>
              <a:buSzPts val="2800"/>
              <a:buNone/>
              <a:defRPr sz="2800">
                <a:solidFill>
                  <a:schemeClr val="dk1"/>
                </a:solidFill>
              </a:defRPr>
            </a:lvl2pPr>
            <a:lvl3pPr lvl="2" algn="ctr" rtl="0">
              <a:lnSpc>
                <a:spcPct val="100000"/>
              </a:lnSpc>
              <a:spcBef>
                <a:spcPts val="0"/>
              </a:spcBef>
              <a:spcAft>
                <a:spcPts val="0"/>
              </a:spcAft>
              <a:buClr>
                <a:schemeClr val="dk1"/>
              </a:buClr>
              <a:buSzPts val="2800"/>
              <a:buNone/>
              <a:defRPr sz="2800">
                <a:solidFill>
                  <a:schemeClr val="dk1"/>
                </a:solidFill>
              </a:defRPr>
            </a:lvl3pPr>
            <a:lvl4pPr lvl="3" algn="ctr" rtl="0">
              <a:lnSpc>
                <a:spcPct val="100000"/>
              </a:lnSpc>
              <a:spcBef>
                <a:spcPts val="0"/>
              </a:spcBef>
              <a:spcAft>
                <a:spcPts val="0"/>
              </a:spcAft>
              <a:buClr>
                <a:schemeClr val="dk1"/>
              </a:buClr>
              <a:buSzPts val="2800"/>
              <a:buNone/>
              <a:defRPr sz="2800">
                <a:solidFill>
                  <a:schemeClr val="dk1"/>
                </a:solidFill>
              </a:defRPr>
            </a:lvl4pPr>
            <a:lvl5pPr lvl="4" algn="ctr" rtl="0">
              <a:lnSpc>
                <a:spcPct val="100000"/>
              </a:lnSpc>
              <a:spcBef>
                <a:spcPts val="0"/>
              </a:spcBef>
              <a:spcAft>
                <a:spcPts val="0"/>
              </a:spcAft>
              <a:buClr>
                <a:schemeClr val="dk1"/>
              </a:buClr>
              <a:buSzPts val="2800"/>
              <a:buNone/>
              <a:defRPr sz="2800">
                <a:solidFill>
                  <a:schemeClr val="dk1"/>
                </a:solidFill>
              </a:defRPr>
            </a:lvl5pPr>
            <a:lvl6pPr lvl="5" algn="ctr" rtl="0">
              <a:lnSpc>
                <a:spcPct val="100000"/>
              </a:lnSpc>
              <a:spcBef>
                <a:spcPts val="0"/>
              </a:spcBef>
              <a:spcAft>
                <a:spcPts val="0"/>
              </a:spcAft>
              <a:buClr>
                <a:schemeClr val="dk1"/>
              </a:buClr>
              <a:buSzPts val="2800"/>
              <a:buNone/>
              <a:defRPr sz="2800">
                <a:solidFill>
                  <a:schemeClr val="dk1"/>
                </a:solidFill>
              </a:defRPr>
            </a:lvl6pPr>
            <a:lvl7pPr lvl="6" algn="ctr" rtl="0">
              <a:lnSpc>
                <a:spcPct val="100000"/>
              </a:lnSpc>
              <a:spcBef>
                <a:spcPts val="0"/>
              </a:spcBef>
              <a:spcAft>
                <a:spcPts val="0"/>
              </a:spcAft>
              <a:buClr>
                <a:schemeClr val="dk1"/>
              </a:buClr>
              <a:buSzPts val="2800"/>
              <a:buNone/>
              <a:defRPr sz="2800">
                <a:solidFill>
                  <a:schemeClr val="dk1"/>
                </a:solidFill>
              </a:defRPr>
            </a:lvl7pPr>
            <a:lvl8pPr lvl="7" algn="ctr" rtl="0">
              <a:lnSpc>
                <a:spcPct val="100000"/>
              </a:lnSpc>
              <a:spcBef>
                <a:spcPts val="0"/>
              </a:spcBef>
              <a:spcAft>
                <a:spcPts val="0"/>
              </a:spcAft>
              <a:buClr>
                <a:schemeClr val="dk1"/>
              </a:buClr>
              <a:buSzPts val="2800"/>
              <a:buNone/>
              <a:defRPr sz="2800">
                <a:solidFill>
                  <a:schemeClr val="dk1"/>
                </a:solidFill>
              </a:defRPr>
            </a:lvl8pPr>
            <a:lvl9pPr lvl="8" algn="ctr"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57" name="Google Shape;57;p3"/>
          <p:cNvSpPr txBox="1"/>
          <p:nvPr/>
        </p:nvSpPr>
        <p:spPr>
          <a:xfrm>
            <a:off x="2510100" y="3306950"/>
            <a:ext cx="4123800" cy="91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naheim"/>
                <a:ea typeface="Anaheim"/>
                <a:cs typeface="Anaheim"/>
                <a:sym typeface="Anaheim"/>
              </a:rPr>
              <a:t>CREDITS: This presentation template was created by Slidesgo, incluiding icons by Flaticon, and infographics &amp; images by Freepik.</a:t>
            </a:r>
            <a:endParaRPr>
              <a:solidFill>
                <a:schemeClr val="lt1"/>
              </a:solidFill>
              <a:latin typeface="Anaheim"/>
              <a:ea typeface="Anaheim"/>
              <a:cs typeface="Anaheim"/>
              <a:sym typeface="Anaheim"/>
            </a:endParaRPr>
          </a:p>
        </p:txBody>
      </p:sp>
      <p:sp>
        <p:nvSpPr>
          <p:cNvPr id="58" name="Google Shape;58;p3"/>
          <p:cNvSpPr/>
          <p:nvPr/>
        </p:nvSpPr>
        <p:spPr>
          <a:xfrm>
            <a:off x="7377200" y="2089950"/>
            <a:ext cx="1766704" cy="35685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3570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6810278" y="1500450"/>
            <a:ext cx="1104154" cy="356872"/>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6896029" y="2679300"/>
            <a:ext cx="2247805" cy="355450"/>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8105579" y="1500450"/>
            <a:ext cx="1038298" cy="356872"/>
          </a:xfrm>
          <a:custGeom>
            <a:avLst/>
            <a:gdLst/>
            <a:ahLst/>
            <a:cxnLst/>
            <a:rect l="l" t="t" r="r" b="b"/>
            <a:pathLst>
              <a:path w="2882" h="2775" extrusionOk="0">
                <a:moveTo>
                  <a:pt x="1" y="0"/>
                </a:moveTo>
                <a:lnTo>
                  <a:pt x="1" y="2774"/>
                </a:lnTo>
                <a:lnTo>
                  <a:pt x="2882" y="2774"/>
                </a:lnTo>
                <a:lnTo>
                  <a:pt x="2882" y="0"/>
                </a:lnTo>
                <a:close/>
              </a:path>
            </a:pathLst>
          </a:custGeom>
          <a:solidFill>
            <a:srgbClr val="FFFFFF">
              <a:alpha val="5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6739789" y="3268775"/>
            <a:ext cx="1104128" cy="355450"/>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18"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rgbClr val="FFFFFF">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0"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1299972" y="1500450"/>
            <a:ext cx="490621" cy="356872"/>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8"/>
        <p:cNvGrpSpPr/>
        <p:nvPr/>
      </p:nvGrpSpPr>
      <p:grpSpPr>
        <a:xfrm>
          <a:off x="0" y="0"/>
          <a:ext cx="0" cy="0"/>
          <a:chOff x="0" y="0"/>
          <a:chExt cx="0" cy="0"/>
        </a:xfrm>
      </p:grpSpPr>
      <p:sp>
        <p:nvSpPr>
          <p:cNvPr id="89" name="Google Shape;89;p5"/>
          <p:cNvSpPr/>
          <p:nvPr/>
        </p:nvSpPr>
        <p:spPr>
          <a:xfrm>
            <a:off x="0" y="1515825"/>
            <a:ext cx="2943127"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txBox="1">
            <a:spLocks noGrp="1"/>
          </p:cNvSpPr>
          <p:nvPr>
            <p:ph type="body" idx="1"/>
          </p:nvPr>
        </p:nvSpPr>
        <p:spPr>
          <a:xfrm>
            <a:off x="609499" y="1973025"/>
            <a:ext cx="3512700" cy="21309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SzPts val="1600"/>
              <a:buFont typeface="Raleway SemiBold"/>
              <a:buChar char="●"/>
              <a:defRPr sz="1600"/>
            </a:lvl1pPr>
            <a:lvl2pPr marL="914400" lvl="1" indent="-330200" rtl="0">
              <a:spcBef>
                <a:spcPts val="0"/>
              </a:spcBef>
              <a:spcAft>
                <a:spcPts val="0"/>
              </a:spcAft>
              <a:buSzPts val="1600"/>
              <a:buFont typeface="Nunito Light"/>
              <a:buChar char="○"/>
              <a:defRPr sz="1600"/>
            </a:lvl2pPr>
            <a:lvl3pPr marL="1371600" lvl="2" indent="-330200" rtl="0">
              <a:spcBef>
                <a:spcPts val="1600"/>
              </a:spcBef>
              <a:spcAft>
                <a:spcPts val="0"/>
              </a:spcAft>
              <a:buSzPts val="1600"/>
              <a:buFont typeface="Nunito Light"/>
              <a:buChar char="■"/>
              <a:defRPr sz="1600"/>
            </a:lvl3pPr>
            <a:lvl4pPr marL="1828800" lvl="3" indent="-330200" rtl="0">
              <a:spcBef>
                <a:spcPts val="1600"/>
              </a:spcBef>
              <a:spcAft>
                <a:spcPts val="0"/>
              </a:spcAft>
              <a:buSzPts val="1600"/>
              <a:buFont typeface="Nunito Light"/>
              <a:buChar char="●"/>
              <a:defRPr sz="1600"/>
            </a:lvl4pPr>
            <a:lvl5pPr marL="2286000" lvl="4" indent="-330200" rtl="0">
              <a:spcBef>
                <a:spcPts val="1600"/>
              </a:spcBef>
              <a:spcAft>
                <a:spcPts val="0"/>
              </a:spcAft>
              <a:buSzPts val="1600"/>
              <a:buFont typeface="Nunito Light"/>
              <a:buChar char="○"/>
              <a:defRPr sz="1600"/>
            </a:lvl5pPr>
            <a:lvl6pPr marL="2743200" lvl="5" indent="-330200" rtl="0">
              <a:spcBef>
                <a:spcPts val="1600"/>
              </a:spcBef>
              <a:spcAft>
                <a:spcPts val="0"/>
              </a:spcAft>
              <a:buSzPts val="1600"/>
              <a:buFont typeface="Nunito Light"/>
              <a:buChar char="■"/>
              <a:defRPr sz="1600"/>
            </a:lvl6pPr>
            <a:lvl7pPr marL="3200400" lvl="6" indent="-330200" rtl="0">
              <a:spcBef>
                <a:spcPts val="1600"/>
              </a:spcBef>
              <a:spcAft>
                <a:spcPts val="0"/>
              </a:spcAft>
              <a:buSzPts val="1600"/>
              <a:buFont typeface="Nunito Light"/>
              <a:buChar char="●"/>
              <a:defRPr sz="1600"/>
            </a:lvl7pPr>
            <a:lvl8pPr marL="3657600" lvl="7" indent="-330200" rtl="0">
              <a:spcBef>
                <a:spcPts val="1600"/>
              </a:spcBef>
              <a:spcAft>
                <a:spcPts val="0"/>
              </a:spcAft>
              <a:buSzPts val="1600"/>
              <a:buFont typeface="Nunito Light"/>
              <a:buChar char="○"/>
              <a:defRPr sz="1600"/>
            </a:lvl8pPr>
            <a:lvl9pPr marL="4114800" lvl="8" indent="-330200" rtl="0">
              <a:spcBef>
                <a:spcPts val="1600"/>
              </a:spcBef>
              <a:spcAft>
                <a:spcPts val="1600"/>
              </a:spcAft>
              <a:buSzPts val="1600"/>
              <a:buFont typeface="Nunito Light"/>
              <a:buChar char="■"/>
              <a:defRPr sz="1600"/>
            </a:lvl9pPr>
          </a:lstStyle>
          <a:p>
            <a:endParaRPr/>
          </a:p>
        </p:txBody>
      </p:sp>
      <p:sp>
        <p:nvSpPr>
          <p:cNvPr id="91" name="Google Shape;91;p5"/>
          <p:cNvSpPr txBox="1">
            <a:spLocks noGrp="1"/>
          </p:cNvSpPr>
          <p:nvPr>
            <p:ph type="title"/>
          </p:nvPr>
        </p:nvSpPr>
        <p:spPr>
          <a:xfrm>
            <a:off x="560825" y="1168325"/>
            <a:ext cx="3561300" cy="669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4"/>
        <p:cNvGrpSpPr/>
        <p:nvPr/>
      </p:nvGrpSpPr>
      <p:grpSpPr>
        <a:xfrm>
          <a:off x="0" y="0"/>
          <a:ext cx="0" cy="0"/>
          <a:chOff x="0" y="0"/>
          <a:chExt cx="0" cy="0"/>
        </a:xfrm>
      </p:grpSpPr>
      <p:sp>
        <p:nvSpPr>
          <p:cNvPr id="135" name="Google Shape;135;p10"/>
          <p:cNvSpPr txBox="1">
            <a:spLocks noGrp="1"/>
          </p:cNvSpPr>
          <p:nvPr>
            <p:ph type="subTitle" idx="1"/>
          </p:nvPr>
        </p:nvSpPr>
        <p:spPr>
          <a:xfrm flipH="1">
            <a:off x="5247750" y="2169550"/>
            <a:ext cx="2467500" cy="1455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6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36" name="Google Shape;136;p10"/>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137" name="Google Shape;137;p10"/>
          <p:cNvSpPr/>
          <p:nvPr/>
        </p:nvSpPr>
        <p:spPr>
          <a:xfrm>
            <a:off x="6419025" y="1575200"/>
            <a:ext cx="2725105" cy="240896"/>
          </a:xfrm>
          <a:custGeom>
            <a:avLst/>
            <a:gdLst/>
            <a:ahLst/>
            <a:cxnLst/>
            <a:rect l="l" t="t" r="r" b="b"/>
            <a:pathLst>
              <a:path w="106491" h="5847" extrusionOk="0">
                <a:moveTo>
                  <a:pt x="1" y="0"/>
                </a:moveTo>
                <a:lnTo>
                  <a:pt x="1" y="5846"/>
                </a:lnTo>
                <a:lnTo>
                  <a:pt x="106490" y="5846"/>
                </a:lnTo>
                <a:lnTo>
                  <a:pt x="106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a:off x="0" y="4700673"/>
            <a:ext cx="1675636" cy="442823"/>
          </a:xfrm>
          <a:custGeom>
            <a:avLst/>
            <a:gdLst/>
            <a:ahLst/>
            <a:cxnLst/>
            <a:rect l="l" t="t" r="r" b="b"/>
            <a:pathLst>
              <a:path w="106491" h="5847" extrusionOk="0">
                <a:moveTo>
                  <a:pt x="1" y="0"/>
                </a:moveTo>
                <a:lnTo>
                  <a:pt x="1" y="5846"/>
                </a:lnTo>
                <a:lnTo>
                  <a:pt x="106490" y="5846"/>
                </a:lnTo>
                <a:lnTo>
                  <a:pt x="1064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1"/>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Four Columns">
  <p:cSld name="CUSTOM_6">
    <p:spTree>
      <p:nvGrpSpPr>
        <p:cNvPr id="1" name="Shape 207"/>
        <p:cNvGrpSpPr/>
        <p:nvPr/>
      </p:nvGrpSpPr>
      <p:grpSpPr>
        <a:xfrm>
          <a:off x="0" y="0"/>
          <a:ext cx="0" cy="0"/>
          <a:chOff x="0" y="0"/>
          <a:chExt cx="0" cy="0"/>
        </a:xfrm>
      </p:grpSpPr>
      <p:sp>
        <p:nvSpPr>
          <p:cNvPr id="208" name="Google Shape;208;p16"/>
          <p:cNvSpPr txBox="1">
            <a:spLocks noGrp="1"/>
          </p:cNvSpPr>
          <p:nvPr>
            <p:ph type="ctrTitle"/>
          </p:nvPr>
        </p:nvSpPr>
        <p:spPr>
          <a:xfrm flipH="1">
            <a:off x="2266008" y="1775350"/>
            <a:ext cx="2163900" cy="356700"/>
          </a:xfrm>
          <a:prstGeom prst="rect">
            <a:avLst/>
          </a:prstGeom>
        </p:spPr>
        <p:txBody>
          <a:bodyPr spcFirstLastPara="1" wrap="square" lIns="91425" tIns="0" rIns="91425" bIns="0" anchor="b" anchorCtr="0">
            <a:noAutofit/>
          </a:bodyPr>
          <a:lstStyle>
            <a:lvl1pPr lvl="0"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09" name="Google Shape;209;p16"/>
          <p:cNvSpPr txBox="1">
            <a:spLocks noGrp="1"/>
          </p:cNvSpPr>
          <p:nvPr>
            <p:ph type="ctrTitle" idx="2"/>
          </p:nvPr>
        </p:nvSpPr>
        <p:spPr>
          <a:xfrm flipH="1">
            <a:off x="4714188" y="1775427"/>
            <a:ext cx="2163900" cy="356700"/>
          </a:xfrm>
          <a:prstGeom prst="rect">
            <a:avLst/>
          </a:prstGeom>
        </p:spPr>
        <p:txBody>
          <a:bodyPr spcFirstLastPara="1" wrap="square" lIns="91425" tIns="0" rIns="91425" bIns="0" anchor="b" anchorCtr="0">
            <a:noAutofit/>
          </a:bodyPr>
          <a:lstStyle>
            <a:lvl1pPr lvl="0" algn="r"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0" name="Google Shape;210;p16"/>
          <p:cNvSpPr txBox="1">
            <a:spLocks noGrp="1"/>
          </p:cNvSpPr>
          <p:nvPr>
            <p:ph type="subTitle" idx="1"/>
          </p:nvPr>
        </p:nvSpPr>
        <p:spPr>
          <a:xfrm flipH="1">
            <a:off x="4714175" y="2208199"/>
            <a:ext cx="2163900" cy="413100"/>
          </a:xfrm>
          <a:prstGeom prst="rect">
            <a:avLst/>
          </a:prstGeom>
        </p:spPr>
        <p:txBody>
          <a:bodyPr spcFirstLastPara="1" wrap="square" lIns="91425" tIns="0"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1" name="Google Shape;211;p16"/>
          <p:cNvSpPr txBox="1">
            <a:spLocks noGrp="1"/>
          </p:cNvSpPr>
          <p:nvPr>
            <p:ph type="ctrTitle" idx="3"/>
          </p:nvPr>
        </p:nvSpPr>
        <p:spPr>
          <a:xfrm flipH="1">
            <a:off x="2266001" y="3155675"/>
            <a:ext cx="2163900" cy="356700"/>
          </a:xfrm>
          <a:prstGeom prst="rect">
            <a:avLst/>
          </a:prstGeom>
        </p:spPr>
        <p:txBody>
          <a:bodyPr spcFirstLastPara="1" wrap="square" lIns="91425" tIns="0" rIns="91425" bIns="0" anchor="b" anchorCtr="0">
            <a:noAutofit/>
          </a:bodyPr>
          <a:lstStyle>
            <a:lvl1pPr lvl="0"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2" name="Google Shape;212;p16"/>
          <p:cNvSpPr txBox="1">
            <a:spLocks noGrp="1"/>
          </p:cNvSpPr>
          <p:nvPr>
            <p:ph type="subTitle" idx="4"/>
          </p:nvPr>
        </p:nvSpPr>
        <p:spPr>
          <a:xfrm flipH="1">
            <a:off x="2266000" y="3585925"/>
            <a:ext cx="2163900" cy="413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3" name="Google Shape;213;p16"/>
          <p:cNvSpPr txBox="1">
            <a:spLocks noGrp="1"/>
          </p:cNvSpPr>
          <p:nvPr>
            <p:ph type="ctrTitle" idx="5"/>
          </p:nvPr>
        </p:nvSpPr>
        <p:spPr>
          <a:xfrm flipH="1">
            <a:off x="4714200" y="3155754"/>
            <a:ext cx="2163900" cy="356700"/>
          </a:xfrm>
          <a:prstGeom prst="rect">
            <a:avLst/>
          </a:prstGeom>
        </p:spPr>
        <p:txBody>
          <a:bodyPr spcFirstLastPara="1" wrap="square" lIns="91425" tIns="0" rIns="91425" bIns="0" anchor="b" anchorCtr="0">
            <a:noAutofit/>
          </a:bodyPr>
          <a:lstStyle>
            <a:lvl1pPr lvl="0" algn="r"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4" name="Google Shape;214;p16"/>
          <p:cNvSpPr txBox="1">
            <a:spLocks noGrp="1"/>
          </p:cNvSpPr>
          <p:nvPr>
            <p:ph type="subTitle" idx="6"/>
          </p:nvPr>
        </p:nvSpPr>
        <p:spPr>
          <a:xfrm flipH="1">
            <a:off x="4714175" y="3585925"/>
            <a:ext cx="2163900" cy="413100"/>
          </a:xfrm>
          <a:prstGeom prst="rect">
            <a:avLst/>
          </a:prstGeom>
        </p:spPr>
        <p:txBody>
          <a:bodyPr spcFirstLastPara="1" wrap="square" lIns="91425" tIns="0"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5" name="Google Shape;215;p16"/>
          <p:cNvSpPr txBox="1">
            <a:spLocks noGrp="1"/>
          </p:cNvSpPr>
          <p:nvPr>
            <p:ph type="title" idx="7"/>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solidFill>
                  <a:schemeClr val="dk2"/>
                </a:solidFill>
              </a:defRPr>
            </a:lvl2pPr>
            <a:lvl3pPr lvl="2" algn="ctr" rtl="0">
              <a:spcBef>
                <a:spcPts val="0"/>
              </a:spcBef>
              <a:spcAft>
                <a:spcPts val="0"/>
              </a:spcAft>
              <a:buNone/>
              <a:defRPr sz="3000">
                <a:solidFill>
                  <a:schemeClr val="dk2"/>
                </a:solidFill>
              </a:defRPr>
            </a:lvl3pPr>
            <a:lvl4pPr lvl="3" algn="ctr" rtl="0">
              <a:spcBef>
                <a:spcPts val="0"/>
              </a:spcBef>
              <a:spcAft>
                <a:spcPts val="0"/>
              </a:spcAft>
              <a:buNone/>
              <a:defRPr sz="3000">
                <a:solidFill>
                  <a:schemeClr val="dk2"/>
                </a:solidFill>
              </a:defRPr>
            </a:lvl4pPr>
            <a:lvl5pPr lvl="4" algn="ctr" rtl="0">
              <a:spcBef>
                <a:spcPts val="0"/>
              </a:spcBef>
              <a:spcAft>
                <a:spcPts val="0"/>
              </a:spcAft>
              <a:buNone/>
              <a:defRPr sz="3000">
                <a:solidFill>
                  <a:schemeClr val="dk2"/>
                </a:solidFill>
              </a:defRPr>
            </a:lvl5pPr>
            <a:lvl6pPr lvl="5" algn="ctr" rtl="0">
              <a:spcBef>
                <a:spcPts val="0"/>
              </a:spcBef>
              <a:spcAft>
                <a:spcPts val="0"/>
              </a:spcAft>
              <a:buNone/>
              <a:defRPr sz="3000">
                <a:solidFill>
                  <a:schemeClr val="dk2"/>
                </a:solidFill>
              </a:defRPr>
            </a:lvl6pPr>
            <a:lvl7pPr lvl="6" algn="ctr" rtl="0">
              <a:spcBef>
                <a:spcPts val="0"/>
              </a:spcBef>
              <a:spcAft>
                <a:spcPts val="0"/>
              </a:spcAft>
              <a:buNone/>
              <a:defRPr sz="3000">
                <a:solidFill>
                  <a:schemeClr val="dk2"/>
                </a:solidFill>
              </a:defRPr>
            </a:lvl7pPr>
            <a:lvl8pPr lvl="7" algn="ctr" rtl="0">
              <a:spcBef>
                <a:spcPts val="0"/>
              </a:spcBef>
              <a:spcAft>
                <a:spcPts val="0"/>
              </a:spcAft>
              <a:buNone/>
              <a:defRPr sz="3000">
                <a:solidFill>
                  <a:schemeClr val="dk2"/>
                </a:solidFill>
              </a:defRPr>
            </a:lvl8pPr>
            <a:lvl9pPr lvl="8" algn="ctr" rtl="0">
              <a:spcBef>
                <a:spcPts val="0"/>
              </a:spcBef>
              <a:spcAft>
                <a:spcPts val="0"/>
              </a:spcAft>
              <a:buNone/>
              <a:defRPr sz="3000">
                <a:solidFill>
                  <a:schemeClr val="dk2"/>
                </a:solidFill>
              </a:defRPr>
            </a:lvl9pPr>
          </a:lstStyle>
          <a:p>
            <a:endParaRPr/>
          </a:p>
        </p:txBody>
      </p:sp>
      <p:sp>
        <p:nvSpPr>
          <p:cNvPr id="216" name="Google Shape;216;p16"/>
          <p:cNvSpPr txBox="1">
            <a:spLocks noGrp="1"/>
          </p:cNvSpPr>
          <p:nvPr>
            <p:ph type="subTitle" idx="8"/>
          </p:nvPr>
        </p:nvSpPr>
        <p:spPr>
          <a:xfrm flipH="1">
            <a:off x="2266008" y="2208197"/>
            <a:ext cx="2163900" cy="413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text 1">
  <p:cSld name="CUSTOM_14">
    <p:spTree>
      <p:nvGrpSpPr>
        <p:cNvPr id="1" name="Shape 217"/>
        <p:cNvGrpSpPr/>
        <p:nvPr/>
      </p:nvGrpSpPr>
      <p:grpSpPr>
        <a:xfrm>
          <a:off x="0" y="0"/>
          <a:ext cx="0" cy="0"/>
          <a:chOff x="0" y="0"/>
          <a:chExt cx="0" cy="0"/>
        </a:xfrm>
      </p:grpSpPr>
      <p:sp>
        <p:nvSpPr>
          <p:cNvPr id="218" name="Google Shape;218;p17"/>
          <p:cNvSpPr/>
          <p:nvPr/>
        </p:nvSpPr>
        <p:spPr>
          <a:xfrm>
            <a:off x="6200875" y="1515825"/>
            <a:ext cx="2943127" cy="241405"/>
          </a:xfrm>
          <a:custGeom>
            <a:avLst/>
            <a:gdLst/>
            <a:ahLst/>
            <a:cxnLst/>
            <a:rect l="l" t="t" r="r" b="b"/>
            <a:pathLst>
              <a:path w="146079" h="5859" extrusionOk="0">
                <a:moveTo>
                  <a:pt x="1" y="1"/>
                </a:moveTo>
                <a:lnTo>
                  <a:pt x="1" y="5858"/>
                </a:lnTo>
                <a:lnTo>
                  <a:pt x="146079" y="5858"/>
                </a:lnTo>
                <a:lnTo>
                  <a:pt x="146079" y="1"/>
                </a:lnTo>
                <a:close/>
              </a:path>
            </a:pathLst>
          </a:custGeom>
          <a:solidFill>
            <a:srgbClr val="FFFFFF">
              <a:alpha val="1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7"/>
          <p:cNvSpPr txBox="1">
            <a:spLocks noGrp="1"/>
          </p:cNvSpPr>
          <p:nvPr>
            <p:ph type="body" idx="1"/>
          </p:nvPr>
        </p:nvSpPr>
        <p:spPr>
          <a:xfrm>
            <a:off x="5438700" y="1973025"/>
            <a:ext cx="3124200" cy="2130900"/>
          </a:xfrm>
          <a:prstGeom prst="rect">
            <a:avLst/>
          </a:prstGeom>
        </p:spPr>
        <p:txBody>
          <a:bodyPr spcFirstLastPara="1" wrap="square" lIns="91425" tIns="91425" rIns="91425" bIns="91425" anchor="t" anchorCtr="0">
            <a:noAutofit/>
          </a:bodyPr>
          <a:lstStyle>
            <a:lvl1pPr marL="457200" lvl="0" indent="-330200" algn="r" rtl="0">
              <a:lnSpc>
                <a:spcPct val="100000"/>
              </a:lnSpc>
              <a:spcBef>
                <a:spcPts val="0"/>
              </a:spcBef>
              <a:spcAft>
                <a:spcPts val="0"/>
              </a:spcAft>
              <a:buSzPts val="1600"/>
              <a:buFont typeface="Raleway SemiBold"/>
              <a:buChar char="●"/>
              <a:defRPr sz="1600"/>
            </a:lvl1pPr>
            <a:lvl2pPr marL="914400" lvl="1" indent="-330200" algn="r" rtl="0">
              <a:spcBef>
                <a:spcPts val="0"/>
              </a:spcBef>
              <a:spcAft>
                <a:spcPts val="0"/>
              </a:spcAft>
              <a:buSzPts val="1600"/>
              <a:buFont typeface="Nunito Light"/>
              <a:buChar char="○"/>
              <a:defRPr sz="1600"/>
            </a:lvl2pPr>
            <a:lvl3pPr marL="1371600" lvl="2" indent="-330200" algn="r" rtl="0">
              <a:spcBef>
                <a:spcPts val="1600"/>
              </a:spcBef>
              <a:spcAft>
                <a:spcPts val="0"/>
              </a:spcAft>
              <a:buSzPts val="1600"/>
              <a:buFont typeface="Nunito Light"/>
              <a:buChar char="■"/>
              <a:defRPr sz="1600"/>
            </a:lvl3pPr>
            <a:lvl4pPr marL="1828800" lvl="3" indent="-330200" algn="r" rtl="0">
              <a:spcBef>
                <a:spcPts val="1600"/>
              </a:spcBef>
              <a:spcAft>
                <a:spcPts val="0"/>
              </a:spcAft>
              <a:buSzPts val="1600"/>
              <a:buFont typeface="Nunito Light"/>
              <a:buChar char="●"/>
              <a:defRPr sz="1600"/>
            </a:lvl4pPr>
            <a:lvl5pPr marL="2286000" lvl="4" indent="-330200" algn="r" rtl="0">
              <a:spcBef>
                <a:spcPts val="1600"/>
              </a:spcBef>
              <a:spcAft>
                <a:spcPts val="0"/>
              </a:spcAft>
              <a:buSzPts val="1600"/>
              <a:buFont typeface="Nunito Light"/>
              <a:buChar char="○"/>
              <a:defRPr sz="1600"/>
            </a:lvl5pPr>
            <a:lvl6pPr marL="2743200" lvl="5" indent="-330200" algn="r" rtl="0">
              <a:spcBef>
                <a:spcPts val="1600"/>
              </a:spcBef>
              <a:spcAft>
                <a:spcPts val="0"/>
              </a:spcAft>
              <a:buSzPts val="1600"/>
              <a:buFont typeface="Nunito Light"/>
              <a:buChar char="■"/>
              <a:defRPr sz="1600"/>
            </a:lvl6pPr>
            <a:lvl7pPr marL="3200400" lvl="6" indent="-330200" algn="r" rtl="0">
              <a:spcBef>
                <a:spcPts val="1600"/>
              </a:spcBef>
              <a:spcAft>
                <a:spcPts val="0"/>
              </a:spcAft>
              <a:buSzPts val="1600"/>
              <a:buFont typeface="Nunito Light"/>
              <a:buChar char="●"/>
              <a:defRPr sz="1600"/>
            </a:lvl7pPr>
            <a:lvl8pPr marL="3657600" lvl="7" indent="-330200" algn="r" rtl="0">
              <a:spcBef>
                <a:spcPts val="1600"/>
              </a:spcBef>
              <a:spcAft>
                <a:spcPts val="0"/>
              </a:spcAft>
              <a:buSzPts val="1600"/>
              <a:buFont typeface="Nunito Light"/>
              <a:buChar char="○"/>
              <a:defRPr sz="1600"/>
            </a:lvl8pPr>
            <a:lvl9pPr marL="4114800" lvl="8" indent="-330200" algn="r" rtl="0">
              <a:spcBef>
                <a:spcPts val="1600"/>
              </a:spcBef>
              <a:spcAft>
                <a:spcPts val="1600"/>
              </a:spcAft>
              <a:buSzPts val="1600"/>
              <a:buFont typeface="Nunito Light"/>
              <a:buChar char="■"/>
              <a:defRPr sz="1600"/>
            </a:lvl9pPr>
          </a:lstStyle>
          <a:p>
            <a:endParaRPr/>
          </a:p>
        </p:txBody>
      </p:sp>
      <p:sp>
        <p:nvSpPr>
          <p:cNvPr id="220" name="Google Shape;220;p17"/>
          <p:cNvSpPr txBox="1">
            <a:spLocks noGrp="1"/>
          </p:cNvSpPr>
          <p:nvPr>
            <p:ph type="title"/>
          </p:nvPr>
        </p:nvSpPr>
        <p:spPr>
          <a:xfrm>
            <a:off x="5438775" y="1168325"/>
            <a:ext cx="3124200" cy="6690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a:endParaRPr/>
          </a:p>
        </p:txBody>
      </p:sp>
      <p:sp>
        <p:nvSpPr>
          <p:cNvPr id="221" name="Google Shape;221;p17"/>
          <p:cNvSpPr/>
          <p:nvPr/>
        </p:nvSpPr>
        <p:spPr>
          <a:xfrm>
            <a:off x="8318280" y="5018272"/>
            <a:ext cx="825726" cy="125232"/>
          </a:xfrm>
          <a:custGeom>
            <a:avLst/>
            <a:gdLst/>
            <a:ahLst/>
            <a:cxnLst/>
            <a:rect l="l" t="t" r="r" b="b"/>
            <a:pathLst>
              <a:path w="15396" h="2335" extrusionOk="0">
                <a:moveTo>
                  <a:pt x="1" y="1"/>
                </a:moveTo>
                <a:lnTo>
                  <a:pt x="1" y="2335"/>
                </a:lnTo>
                <a:lnTo>
                  <a:pt x="15395" y="2335"/>
                </a:lnTo>
                <a:lnTo>
                  <a:pt x="153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7"/>
          <p:cNvSpPr/>
          <p:nvPr/>
        </p:nvSpPr>
        <p:spPr>
          <a:xfrm>
            <a:off x="6473454" y="5018272"/>
            <a:ext cx="1685830" cy="125232"/>
          </a:xfrm>
          <a:custGeom>
            <a:avLst/>
            <a:gdLst/>
            <a:ahLst/>
            <a:cxnLst/>
            <a:rect l="l" t="t" r="r" b="b"/>
            <a:pathLst>
              <a:path w="31433" h="2335" extrusionOk="0">
                <a:moveTo>
                  <a:pt x="0" y="1"/>
                </a:moveTo>
                <a:lnTo>
                  <a:pt x="0" y="2335"/>
                </a:lnTo>
                <a:lnTo>
                  <a:pt x="31433" y="2335"/>
                </a:lnTo>
                <a:lnTo>
                  <a:pt x="314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7"/>
          <p:cNvSpPr/>
          <p:nvPr/>
        </p:nvSpPr>
        <p:spPr>
          <a:xfrm>
            <a:off x="6031569" y="4810127"/>
            <a:ext cx="2520459" cy="125875"/>
          </a:xfrm>
          <a:custGeom>
            <a:avLst/>
            <a:gdLst/>
            <a:ahLst/>
            <a:cxnLst/>
            <a:rect l="l" t="t" r="r" b="b"/>
            <a:pathLst>
              <a:path w="46995" h="2347" extrusionOk="0">
                <a:moveTo>
                  <a:pt x="0" y="1"/>
                </a:moveTo>
                <a:lnTo>
                  <a:pt x="0" y="2346"/>
                </a:lnTo>
                <a:lnTo>
                  <a:pt x="46994" y="2346"/>
                </a:lnTo>
                <a:lnTo>
                  <a:pt x="469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7"/>
          <p:cNvSpPr/>
          <p:nvPr/>
        </p:nvSpPr>
        <p:spPr>
          <a:xfrm>
            <a:off x="5564744" y="4810127"/>
            <a:ext cx="285486" cy="125875"/>
          </a:xfrm>
          <a:custGeom>
            <a:avLst/>
            <a:gdLst/>
            <a:ahLst/>
            <a:cxnLst/>
            <a:rect l="l" t="t" r="r" b="b"/>
            <a:pathLst>
              <a:path w="5323" h="2347" extrusionOk="0">
                <a:moveTo>
                  <a:pt x="1" y="1"/>
                </a:moveTo>
                <a:lnTo>
                  <a:pt x="1" y="2346"/>
                </a:lnTo>
                <a:lnTo>
                  <a:pt x="5323" y="2346"/>
                </a:lnTo>
                <a:lnTo>
                  <a:pt x="5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Overpass Mono"/>
              <a:buNone/>
              <a:defRPr sz="2800" b="1">
                <a:solidFill>
                  <a:schemeClr val="lt1"/>
                </a:solidFill>
                <a:latin typeface="Overpass Mono"/>
                <a:ea typeface="Overpass Mono"/>
                <a:cs typeface="Overpass Mono"/>
                <a:sym typeface="Overpass Mon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marL="914400" lvl="1"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marL="1371600" lvl="2"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marL="1828800" lvl="3"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marL="2286000" lvl="4"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marL="2743200" lvl="5"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marL="3200400" lvl="6"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marL="3657600" lvl="7"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marL="4114800" lvl="8" indent="-31750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6" r:id="rId4"/>
    <p:sldLayoutId id="2147483659" r:id="rId5"/>
    <p:sldLayoutId id="2147483662" r:id="rId6"/>
    <p:sldLayoutId id="2147483663"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pos="5306">
          <p15:clr>
            <a:srgbClr val="EA4335"/>
          </p15:clr>
        </p15:guide>
        <p15:guide id="3" orient="horz" pos="340">
          <p15:clr>
            <a:srgbClr val="EA4335"/>
          </p15:clr>
        </p15:guide>
        <p15:guide id="4" orient="horz" pos="2898">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2.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microsoft.com/office/2007/relationships/hdphoto" Target="../media/hdphoto3.wdp"/><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microsoft.com/office/2007/relationships/hdphoto" Target="../media/hdphoto4.wdp"/></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microsoft.com/office/2007/relationships/hdphoto" Target="../media/hdphoto5.wdp"/></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microsoft.com/office/2007/relationships/hdphoto" Target="../media/hdphoto6.wdp"/></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microsoft.com/office/2007/relationships/hdphoto" Target="../media/hdphoto7.wdp"/></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microsoft.com/office/2007/relationships/hdphoto" Target="../media/hdphoto8.wdp"/></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27"/>
          <p:cNvSpPr txBox="1">
            <a:spLocks noGrp="1"/>
          </p:cNvSpPr>
          <p:nvPr>
            <p:ph type="ctrTitle"/>
          </p:nvPr>
        </p:nvSpPr>
        <p:spPr>
          <a:xfrm>
            <a:off x="935934" y="1308607"/>
            <a:ext cx="8520600" cy="19104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dirty="0"/>
              <a:t>C Games</a:t>
            </a:r>
            <a:endParaRPr dirty="0"/>
          </a:p>
        </p:txBody>
      </p:sp>
      <p:sp>
        <p:nvSpPr>
          <p:cNvPr id="335" name="Google Shape;335;p27"/>
          <p:cNvSpPr txBox="1">
            <a:spLocks noGrp="1"/>
          </p:cNvSpPr>
          <p:nvPr>
            <p:ph type="subTitle" idx="1"/>
          </p:nvPr>
        </p:nvSpPr>
        <p:spPr>
          <a:xfrm>
            <a:off x="1178312" y="3122094"/>
            <a:ext cx="8520600" cy="792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solidFill>
                  <a:schemeClr val="dk2"/>
                </a:solidFill>
              </a:rPr>
              <a:t>whe</a:t>
            </a:r>
            <a:r>
              <a:rPr lang="en" sz="2100" dirty="0">
                <a:solidFill>
                  <a:schemeClr val="dk2"/>
                </a:solidFill>
              </a:rPr>
              <a:t>re fun begins;</a:t>
            </a:r>
            <a:endParaRPr sz="2100" dirty="0">
              <a:solidFill>
                <a:schemeClr val="dk2"/>
              </a:solidFill>
            </a:endParaRPr>
          </a:p>
        </p:txBody>
      </p:sp>
      <p:sp>
        <p:nvSpPr>
          <p:cNvPr id="2" name="Google Shape;335;p27">
            <a:extLst>
              <a:ext uri="{FF2B5EF4-FFF2-40B4-BE49-F238E27FC236}">
                <a16:creationId xmlns:a16="http://schemas.microsoft.com/office/drawing/2014/main" id="{CCD0A73E-F90F-8E52-712F-3D61DC257B56}"/>
              </a:ext>
            </a:extLst>
          </p:cNvPr>
          <p:cNvSpPr txBox="1">
            <a:spLocks/>
          </p:cNvSpPr>
          <p:nvPr/>
        </p:nvSpPr>
        <p:spPr>
          <a:xfrm>
            <a:off x="89018" y="470452"/>
            <a:ext cx="2423916" cy="484348"/>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2100"/>
              <a:buFont typeface="Anaheim"/>
              <a:buNone/>
              <a:defRPr sz="2100" b="0" i="0" u="none" strike="noStrike" cap="none">
                <a:solidFill>
                  <a:schemeClr val="lt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9pPr>
          </a:lstStyle>
          <a:p>
            <a:pPr marL="0" indent="0"/>
            <a:r>
              <a:rPr lang="en-US" dirty="0">
                <a:solidFill>
                  <a:schemeClr val="bg1">
                    <a:lumMod val="75000"/>
                  </a:schemeClr>
                </a:solidFill>
              </a:rPr>
              <a:t>#include &lt;</a:t>
            </a:r>
            <a:r>
              <a:rPr lang="en-US" dirty="0" err="1">
                <a:solidFill>
                  <a:schemeClr val="bg1">
                    <a:lumMod val="75000"/>
                  </a:schemeClr>
                </a:solidFill>
              </a:rPr>
              <a:t>fun.h</a:t>
            </a:r>
            <a:r>
              <a:rPr lang="en-US" dirty="0">
                <a:solidFill>
                  <a:schemeClr val="bg1">
                    <a:lumMod val="75000"/>
                  </a:schemeClr>
                </a:solidFill>
              </a:rPr>
              <a:t>&gt;</a:t>
            </a:r>
          </a:p>
        </p:txBody>
      </p:sp>
      <p:sp>
        <p:nvSpPr>
          <p:cNvPr id="3" name="Rectangle 2">
            <a:extLst>
              <a:ext uri="{FF2B5EF4-FFF2-40B4-BE49-F238E27FC236}">
                <a16:creationId xmlns:a16="http://schemas.microsoft.com/office/drawing/2014/main" id="{BF9CB3F6-5F34-D0F3-5669-3E428B9CEEB0}"/>
              </a:ext>
            </a:extLst>
          </p:cNvPr>
          <p:cNvSpPr/>
          <p:nvPr/>
        </p:nvSpPr>
        <p:spPr>
          <a:xfrm>
            <a:off x="602166" y="824259"/>
            <a:ext cx="1152293" cy="67532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Google Shape;335;p27">
            <a:extLst>
              <a:ext uri="{FF2B5EF4-FFF2-40B4-BE49-F238E27FC236}">
                <a16:creationId xmlns:a16="http://schemas.microsoft.com/office/drawing/2014/main" id="{5DEB82BA-9791-3357-B1A1-5A7D5D28D446}"/>
              </a:ext>
            </a:extLst>
          </p:cNvPr>
          <p:cNvSpPr txBox="1">
            <a:spLocks/>
          </p:cNvSpPr>
          <p:nvPr/>
        </p:nvSpPr>
        <p:spPr>
          <a:xfrm>
            <a:off x="400957" y="3434580"/>
            <a:ext cx="2423916" cy="484348"/>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2100"/>
              <a:buFont typeface="Anaheim"/>
              <a:buNone/>
              <a:defRPr sz="2100" b="0" i="0" u="none" strike="noStrike" cap="none">
                <a:solidFill>
                  <a:schemeClr val="lt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9pPr>
          </a:lstStyle>
          <a:p>
            <a:pPr marL="0" indent="0"/>
            <a:r>
              <a:rPr lang="en-US" dirty="0">
                <a:solidFill>
                  <a:schemeClr val="bg1">
                    <a:lumMod val="75000"/>
                  </a:schemeClr>
                </a:solidFill>
              </a:rPr>
              <a:t>   */</a:t>
            </a:r>
          </a:p>
          <a:p>
            <a:pPr marL="0" indent="0"/>
            <a:r>
              <a:rPr lang="en-US" dirty="0">
                <a:solidFill>
                  <a:schemeClr val="bg1">
                    <a:lumMod val="75000"/>
                  </a:schemeClr>
                </a:solidFill>
              </a:rPr>
              <a:t>}</a:t>
            </a:r>
          </a:p>
          <a:p>
            <a:pPr marL="0" indent="0"/>
            <a:r>
              <a:rPr lang="en-US" dirty="0">
                <a:solidFill>
                  <a:schemeClr val="bg1">
                    <a:lumMod val="75000"/>
                  </a:schemeClr>
                </a:solidFill>
              </a:rPr>
              <a:t>return 0;</a:t>
            </a:r>
          </a:p>
        </p:txBody>
      </p:sp>
      <p:pic>
        <p:nvPicPr>
          <p:cNvPr id="5" name="Picture 4">
            <a:extLst>
              <a:ext uri="{FF2B5EF4-FFF2-40B4-BE49-F238E27FC236}">
                <a16:creationId xmlns:a16="http://schemas.microsoft.com/office/drawing/2014/main" id="{8370685A-28C4-8CD5-1094-20C4DEDBE8FF}"/>
              </a:ext>
            </a:extLst>
          </p:cNvPr>
          <p:cNvPicPr>
            <a:picLocks noChangeAspect="1"/>
          </p:cNvPicPr>
          <p:nvPr/>
        </p:nvPicPr>
        <p:blipFill>
          <a:blip r:embed="rId3">
            <a:extLst>
              <a:ext uri="{BEBA8EAE-BF5A-486C-A8C5-ECC9F3942E4B}">
                <a14:imgProps xmlns:a14="http://schemas.microsoft.com/office/drawing/2010/main">
                  <a14:imgLayer r:embed="rId4">
                    <a14:imgEffect>
                      <a14:artisticCement/>
                    </a14:imgEffect>
                  </a14:imgLayer>
                </a14:imgProps>
              </a:ext>
            </a:extLst>
          </a:blip>
          <a:stretch>
            <a:fillRect/>
          </a:stretch>
        </p:blipFill>
        <p:spPr>
          <a:xfrm>
            <a:off x="7776116" y="160352"/>
            <a:ext cx="966927" cy="1068454"/>
          </a:xfrm>
          <a:prstGeom prst="rect">
            <a:avLst/>
          </a:prstGeom>
        </p:spPr>
      </p:pic>
      <p:sp>
        <p:nvSpPr>
          <p:cNvPr id="6" name="Google Shape;335;p27">
            <a:extLst>
              <a:ext uri="{FF2B5EF4-FFF2-40B4-BE49-F238E27FC236}">
                <a16:creationId xmlns:a16="http://schemas.microsoft.com/office/drawing/2014/main" id="{4EA056C6-1E5A-27D0-6847-D320B1426BEC}"/>
              </a:ext>
            </a:extLst>
          </p:cNvPr>
          <p:cNvSpPr txBox="1">
            <a:spLocks/>
          </p:cNvSpPr>
          <p:nvPr/>
        </p:nvSpPr>
        <p:spPr>
          <a:xfrm>
            <a:off x="400957" y="982451"/>
            <a:ext cx="2423916" cy="484348"/>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2100"/>
              <a:buFont typeface="Anaheim"/>
              <a:buNone/>
              <a:defRPr sz="2100" b="0" i="0" u="none" strike="noStrike" cap="none">
                <a:solidFill>
                  <a:schemeClr val="lt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9pPr>
          </a:lstStyle>
          <a:p>
            <a:pPr marL="0" indent="0"/>
            <a:r>
              <a:rPr lang="en-US" dirty="0">
                <a:solidFill>
                  <a:schemeClr val="bg1">
                    <a:lumMod val="75000"/>
                  </a:schemeClr>
                </a:solidFill>
              </a:rPr>
              <a:t>int main ( )</a:t>
            </a:r>
          </a:p>
          <a:p>
            <a:pPr marL="0" indent="0"/>
            <a:r>
              <a:rPr lang="en-US" dirty="0">
                <a:solidFill>
                  <a:schemeClr val="bg1">
                    <a:lumMod val="75000"/>
                  </a:schemeClr>
                </a:solidFill>
              </a:rPr>
              <a:t>{</a:t>
            </a:r>
          </a:p>
          <a:p>
            <a:pPr marL="0" indent="0"/>
            <a:r>
              <a:rPr lang="en-US" dirty="0">
                <a:solidFill>
                  <a:schemeClr val="bg1">
                    <a:lumMod val="75000"/>
                  </a:schemeClr>
                </a:solidFill>
              </a:rPr>
              <a:t>   /*</a:t>
            </a:r>
          </a:p>
        </p:txBody>
      </p:sp>
      <p:pic>
        <p:nvPicPr>
          <p:cNvPr id="7" name="Picture 6">
            <a:extLst>
              <a:ext uri="{FF2B5EF4-FFF2-40B4-BE49-F238E27FC236}">
                <a16:creationId xmlns:a16="http://schemas.microsoft.com/office/drawing/2014/main" id="{65FE6509-26E3-7669-DBB0-A23F829C40E1}"/>
              </a:ext>
            </a:extLst>
          </p:cNvPr>
          <p:cNvPicPr>
            <a:picLocks noChangeAspect="1"/>
          </p:cNvPicPr>
          <p:nvPr/>
        </p:nvPicPr>
        <p:blipFill>
          <a:blip r:embed="rId5">
            <a:alphaModFix amt="85000"/>
            <a:extLst>
              <a:ext uri="{BEBA8EAE-BF5A-486C-A8C5-ECC9F3942E4B}">
                <a14:imgProps xmlns:a14="http://schemas.microsoft.com/office/drawing/2010/main">
                  <a14:imgLayer r:embed="rId6">
                    <a14:imgEffect>
                      <a14:backgroundRemoval t="10000" b="99500" l="7500" r="93050">
                        <a14:foregroundMark x1="17332" y1="56365" x2="25650" y2="79500"/>
                        <a14:foregroundMark x1="25650" y1="79500" x2="47000" y2="98150"/>
                        <a14:foregroundMark x1="47000" y1="98150" x2="89849" y2="99406"/>
                        <a14:foregroundMark x1="88238" y1="92373" x2="79750" y2="79800"/>
                        <a14:foregroundMark x1="79750" y1="79800" x2="60950" y2="66400"/>
                        <a14:foregroundMark x1="60950" y1="66400" x2="36000" y2="74050"/>
                        <a14:foregroundMark x1="36000" y1="74050" x2="49350" y2="61100"/>
                        <a14:foregroundMark x1="49350" y1="61100" x2="49350" y2="61100"/>
                        <a14:foregroundMark x1="8632" y1="61088" x2="8900" y2="62650"/>
                        <a14:foregroundMark x1="7700" y1="55650" x2="8226" y2="58721"/>
                        <a14:foregroundMark x1="7600" y1="60300" x2="7500" y2="61300"/>
                        <a14:backgroundMark x1="15850" y1="52150" x2="17750" y2="54350"/>
                        <a14:backgroundMark x1="17350" y1="54700" x2="18100" y2="55950"/>
                        <a14:backgroundMark x1="18100" y1="55950" x2="18100" y2="56400"/>
                        <a14:backgroundMark x1="8050" y1="58850" x2="9750" y2="60750"/>
                        <a14:backgroundMark x1="7950" y1="58700" x2="7950" y2="58700"/>
                        <a14:backgroundMark x1="89050" y1="92100" x2="90100" y2="95100"/>
                        <a14:backgroundMark x1="92950" y1="96850" x2="91750" y2="99800"/>
                        <a14:backgroundMark x1="90050" y1="95550" x2="92200" y2="99750"/>
                        <a14:backgroundMark x1="90950" y1="99350" x2="90850" y2="99800"/>
                      </a14:backgroundRemoval>
                    </a14:imgEffect>
                    <a14:imgEffect>
                      <a14:artisticCement/>
                    </a14:imgEffect>
                  </a14:imgLayer>
                </a14:imgProps>
              </a:ext>
            </a:extLst>
          </a:blip>
          <a:stretch>
            <a:fillRect/>
          </a:stretch>
        </p:blipFill>
        <p:spPr>
          <a:xfrm>
            <a:off x="6655242" y="2439447"/>
            <a:ext cx="2704053" cy="2704053"/>
          </a:xfrm>
          <a:prstGeom prst="rect">
            <a:avLst/>
          </a:prstGeom>
          <a:effectLst>
            <a:softEdge rad="0"/>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pic>
        <p:nvPicPr>
          <p:cNvPr id="3" name="Picture 2">
            <a:extLst>
              <a:ext uri="{FF2B5EF4-FFF2-40B4-BE49-F238E27FC236}">
                <a16:creationId xmlns:a16="http://schemas.microsoft.com/office/drawing/2014/main" id="{6AD4B83D-2B95-89D5-43A1-9B8A2E006295}"/>
              </a:ext>
            </a:extLst>
          </p:cNvPr>
          <p:cNvPicPr>
            <a:picLocks noChangeAspect="1"/>
          </p:cNvPicPr>
          <p:nvPr/>
        </p:nvPicPr>
        <p:blipFill>
          <a:blip r:embed="rId3"/>
          <a:stretch>
            <a:fillRect/>
          </a:stretch>
        </p:blipFill>
        <p:spPr>
          <a:xfrm>
            <a:off x="5021803" y="2014214"/>
            <a:ext cx="3922671" cy="2960630"/>
          </a:xfrm>
          <a:prstGeom prst="rect">
            <a:avLst/>
          </a:prstGeom>
          <a:effectLst>
            <a:glow rad="63500">
              <a:schemeClr val="accent3">
                <a:satMod val="175000"/>
                <a:alpha val="40000"/>
              </a:schemeClr>
            </a:glow>
          </a:effectLst>
        </p:spPr>
      </p:pic>
      <p:sp>
        <p:nvSpPr>
          <p:cNvPr id="361" name="Google Shape;361;p30"/>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D1D5DB"/>
                </a:solidFill>
                <a:effectLst/>
                <a:latin typeface="Söhne"/>
              </a:rPr>
              <a:t>Welcome to C Games - a hub of entertainment and excitement! With a seamless login system and a variety of captivating games, you are in for a delightful gaming experience. Get ready to embark on a thrilling journey of fun and games! Let's dive in!</a:t>
            </a:r>
            <a:endParaRPr dirty="0"/>
          </a:p>
        </p:txBody>
      </p:sp>
      <p:sp>
        <p:nvSpPr>
          <p:cNvPr id="362" name="Google Shape;362;p3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INTRODUCTION</a:t>
            </a:r>
            <a:endParaRPr>
              <a:solidFill>
                <a:schemeClr val="dk2"/>
              </a:solidFill>
            </a:endParaRPr>
          </a:p>
        </p:txBody>
      </p:sp>
      <p:sp>
        <p:nvSpPr>
          <p:cNvPr id="363" name="Google Shape;363;p30"/>
          <p:cNvSpPr/>
          <p:nvPr/>
        </p:nvSpPr>
        <p:spPr>
          <a:xfrm>
            <a:off x="7524751" y="3887550"/>
            <a:ext cx="1619286"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B9A7EA72-6CBD-2542-049E-E41DBACED7E1}"/>
              </a:ext>
            </a:extLst>
          </p:cNvPr>
          <p:cNvPicPr>
            <a:picLocks noChangeAspect="1"/>
          </p:cNvPicPr>
          <p:nvPr/>
        </p:nvPicPr>
        <p:blipFill>
          <a:blip r:embed="rId4"/>
          <a:stretch>
            <a:fillRect/>
          </a:stretch>
        </p:blipFill>
        <p:spPr>
          <a:xfrm>
            <a:off x="5013565" y="128836"/>
            <a:ext cx="3942456" cy="1774105"/>
          </a:xfrm>
          <a:prstGeom prst="rect">
            <a:avLst/>
          </a:prstGeom>
          <a:effectLst>
            <a:glow rad="63500">
              <a:schemeClr val="accent3">
                <a:satMod val="175000"/>
                <a:alpha val="40000"/>
              </a:schemeClr>
            </a:glow>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410" name="Google Shape;410;p34"/>
          <p:cNvSpPr/>
          <p:nvPr/>
        </p:nvSpPr>
        <p:spPr>
          <a:xfrm flipH="1">
            <a:off x="265333" y="1717202"/>
            <a:ext cx="703042" cy="179698"/>
          </a:xfrm>
          <a:custGeom>
            <a:avLst/>
            <a:gdLst/>
            <a:ahLst/>
            <a:cxnLst/>
            <a:rect l="l" t="t" r="r" b="b"/>
            <a:pathLst>
              <a:path w="21766" h="2346" extrusionOk="0">
                <a:moveTo>
                  <a:pt x="1" y="0"/>
                </a:moveTo>
                <a:lnTo>
                  <a:pt x="1" y="2346"/>
                </a:lnTo>
                <a:lnTo>
                  <a:pt x="21765" y="2346"/>
                </a:lnTo>
                <a:lnTo>
                  <a:pt x="21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4"/>
          <p:cNvSpPr txBox="1">
            <a:spLocks noGrp="1"/>
          </p:cNvSpPr>
          <p:nvPr>
            <p:ph type="ctrTitle"/>
          </p:nvPr>
        </p:nvSpPr>
        <p:spPr>
          <a:xfrm flipH="1">
            <a:off x="2016983" y="1662627"/>
            <a:ext cx="2163900" cy="356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dirty="0"/>
              <a:t>Tilak Thapa</a:t>
            </a:r>
            <a:endParaRPr dirty="0"/>
          </a:p>
        </p:txBody>
      </p:sp>
      <p:sp>
        <p:nvSpPr>
          <p:cNvPr id="395" name="Google Shape;395;p34"/>
          <p:cNvSpPr txBox="1">
            <a:spLocks noGrp="1"/>
          </p:cNvSpPr>
          <p:nvPr>
            <p:ph type="ctrTitle" idx="2"/>
          </p:nvPr>
        </p:nvSpPr>
        <p:spPr>
          <a:xfrm flipH="1">
            <a:off x="4826458" y="1662704"/>
            <a:ext cx="2289072" cy="356700"/>
          </a:xfrm>
          <a:prstGeom prst="rect">
            <a:avLst/>
          </a:prstGeom>
        </p:spPr>
        <p:txBody>
          <a:bodyPr spcFirstLastPara="1" wrap="square" lIns="91425" tIns="0" rIns="91425" bIns="0" anchor="b" anchorCtr="0">
            <a:noAutofit/>
          </a:bodyPr>
          <a:lstStyle/>
          <a:p>
            <a:pPr marL="0" lvl="0" indent="0" algn="r" rtl="0">
              <a:spcBef>
                <a:spcPts val="0"/>
              </a:spcBef>
              <a:spcAft>
                <a:spcPts val="0"/>
              </a:spcAft>
              <a:buNone/>
            </a:pPr>
            <a:r>
              <a:rPr lang="en" dirty="0"/>
              <a:t>Utsab Pandey        </a:t>
            </a:r>
            <a:endParaRPr dirty="0"/>
          </a:p>
        </p:txBody>
      </p:sp>
      <p:sp>
        <p:nvSpPr>
          <p:cNvPr id="396" name="Google Shape;396;p34"/>
          <p:cNvSpPr txBox="1">
            <a:spLocks noGrp="1"/>
          </p:cNvSpPr>
          <p:nvPr>
            <p:ph type="subTitle" idx="1"/>
          </p:nvPr>
        </p:nvSpPr>
        <p:spPr>
          <a:xfrm flipH="1">
            <a:off x="4951617" y="2095476"/>
            <a:ext cx="2163900" cy="4131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US" dirty="0"/>
              <a:t>BCT-CD-095</a:t>
            </a:r>
          </a:p>
        </p:txBody>
      </p:sp>
      <p:sp>
        <p:nvSpPr>
          <p:cNvPr id="397" name="Google Shape;397;p34"/>
          <p:cNvSpPr txBox="1">
            <a:spLocks noGrp="1"/>
          </p:cNvSpPr>
          <p:nvPr>
            <p:ph type="ctrTitle" idx="3"/>
          </p:nvPr>
        </p:nvSpPr>
        <p:spPr>
          <a:xfrm flipH="1">
            <a:off x="2016976" y="3176254"/>
            <a:ext cx="2163900" cy="356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dirty="0"/>
              <a:t>Sumit Rijal</a:t>
            </a:r>
            <a:endParaRPr dirty="0"/>
          </a:p>
        </p:txBody>
      </p:sp>
      <p:sp>
        <p:nvSpPr>
          <p:cNvPr id="398" name="Google Shape;398;p34"/>
          <p:cNvSpPr txBox="1">
            <a:spLocks noGrp="1"/>
          </p:cNvSpPr>
          <p:nvPr>
            <p:ph type="subTitle" idx="4"/>
          </p:nvPr>
        </p:nvSpPr>
        <p:spPr>
          <a:xfrm flipH="1">
            <a:off x="2016975" y="3606504"/>
            <a:ext cx="2163900" cy="4131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BCT-CD-XXX</a:t>
            </a:r>
            <a:endParaRPr dirty="0"/>
          </a:p>
        </p:txBody>
      </p:sp>
      <p:sp>
        <p:nvSpPr>
          <p:cNvPr id="399" name="Google Shape;399;p34"/>
          <p:cNvSpPr txBox="1">
            <a:spLocks noGrp="1"/>
          </p:cNvSpPr>
          <p:nvPr>
            <p:ph type="ctrTitle" idx="5"/>
          </p:nvPr>
        </p:nvSpPr>
        <p:spPr>
          <a:xfrm flipH="1">
            <a:off x="4711666" y="3139098"/>
            <a:ext cx="2514256" cy="356700"/>
          </a:xfrm>
          <a:prstGeom prst="rect">
            <a:avLst/>
          </a:prstGeom>
        </p:spPr>
        <p:txBody>
          <a:bodyPr spcFirstLastPara="1" wrap="square" lIns="91425" tIns="0" rIns="91425" bIns="0" anchor="b" anchorCtr="0">
            <a:noAutofit/>
          </a:bodyPr>
          <a:lstStyle/>
          <a:p>
            <a:pPr marL="0" lvl="0" indent="0" algn="r" rtl="0">
              <a:spcBef>
                <a:spcPts val="0"/>
              </a:spcBef>
              <a:spcAft>
                <a:spcPts val="0"/>
              </a:spcAft>
              <a:buNone/>
            </a:pPr>
            <a:r>
              <a:rPr lang="en" dirty="0"/>
              <a:t>Sagar Mainali</a:t>
            </a:r>
            <a:endParaRPr dirty="0"/>
          </a:p>
        </p:txBody>
      </p:sp>
      <p:sp>
        <p:nvSpPr>
          <p:cNvPr id="400" name="Google Shape;400;p34"/>
          <p:cNvSpPr txBox="1">
            <a:spLocks noGrp="1"/>
          </p:cNvSpPr>
          <p:nvPr>
            <p:ph type="subTitle" idx="6"/>
          </p:nvPr>
        </p:nvSpPr>
        <p:spPr>
          <a:xfrm flipH="1">
            <a:off x="5061997" y="3569269"/>
            <a:ext cx="2163900" cy="4131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dirty="0"/>
              <a:t>BCT-CD-069</a:t>
            </a:r>
            <a:endParaRPr dirty="0"/>
          </a:p>
        </p:txBody>
      </p:sp>
      <p:sp>
        <p:nvSpPr>
          <p:cNvPr id="386" name="Google Shape;386;p34"/>
          <p:cNvSpPr txBox="1">
            <a:spLocks noGrp="1"/>
          </p:cNvSpPr>
          <p:nvPr>
            <p:ph type="title" idx="7"/>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Team Members</a:t>
            </a:r>
            <a:endParaRPr dirty="0"/>
          </a:p>
        </p:txBody>
      </p:sp>
      <p:sp>
        <p:nvSpPr>
          <p:cNvPr id="414" name="Google Shape;414;p34"/>
          <p:cNvSpPr txBox="1">
            <a:spLocks noGrp="1"/>
          </p:cNvSpPr>
          <p:nvPr>
            <p:ph type="subTitle" idx="8"/>
          </p:nvPr>
        </p:nvSpPr>
        <p:spPr>
          <a:xfrm flipH="1">
            <a:off x="2016983" y="2095474"/>
            <a:ext cx="2163900" cy="4131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US" dirty="0"/>
              <a:t>BCT-CD-094</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p:txBody>
      </p:sp>
      <p:sp>
        <p:nvSpPr>
          <p:cNvPr id="387" name="Google Shape;387;p34"/>
          <p:cNvSpPr/>
          <p:nvPr/>
        </p:nvSpPr>
        <p:spPr>
          <a:xfrm flipH="1">
            <a:off x="8141147" y="1717202"/>
            <a:ext cx="407895" cy="179698"/>
          </a:xfrm>
          <a:custGeom>
            <a:avLst/>
            <a:gdLst/>
            <a:ahLst/>
            <a:cxnLst/>
            <a:rect l="l" t="t" r="r" b="b"/>
            <a:pathLst>
              <a:path w="21766" h="2346" extrusionOk="0">
                <a:moveTo>
                  <a:pt x="1" y="0"/>
                </a:moveTo>
                <a:lnTo>
                  <a:pt x="1" y="2346"/>
                </a:lnTo>
                <a:lnTo>
                  <a:pt x="21765" y="2346"/>
                </a:lnTo>
                <a:lnTo>
                  <a:pt x="21765"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4"/>
          <p:cNvSpPr/>
          <p:nvPr/>
        </p:nvSpPr>
        <p:spPr>
          <a:xfrm flipH="1">
            <a:off x="938601" y="3518929"/>
            <a:ext cx="218403" cy="179751"/>
          </a:xfrm>
          <a:custGeom>
            <a:avLst/>
            <a:gdLst/>
            <a:ahLst/>
            <a:cxnLst/>
            <a:rect l="l" t="t" r="r" b="b"/>
            <a:pathLst>
              <a:path w="5323" h="2347" extrusionOk="0">
                <a:moveTo>
                  <a:pt x="1" y="1"/>
                </a:moveTo>
                <a:lnTo>
                  <a:pt x="1" y="2346"/>
                </a:lnTo>
                <a:lnTo>
                  <a:pt x="5323" y="2346"/>
                </a:lnTo>
                <a:lnTo>
                  <a:pt x="532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4"/>
          <p:cNvSpPr/>
          <p:nvPr/>
        </p:nvSpPr>
        <p:spPr>
          <a:xfrm flipH="1">
            <a:off x="833089" y="2014027"/>
            <a:ext cx="323913"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4"/>
          <p:cNvSpPr/>
          <p:nvPr/>
        </p:nvSpPr>
        <p:spPr>
          <a:xfrm>
            <a:off x="8085125" y="3481694"/>
            <a:ext cx="407888" cy="179751"/>
          </a:xfrm>
          <a:custGeom>
            <a:avLst/>
            <a:gdLst/>
            <a:ahLst/>
            <a:cxnLst/>
            <a:rect l="l" t="t" r="r" b="b"/>
            <a:pathLst>
              <a:path w="5323" h="2347" extrusionOk="0">
                <a:moveTo>
                  <a:pt x="1" y="1"/>
                </a:moveTo>
                <a:lnTo>
                  <a:pt x="1" y="2346"/>
                </a:lnTo>
                <a:lnTo>
                  <a:pt x="5323" y="2346"/>
                </a:lnTo>
                <a:lnTo>
                  <a:pt x="532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4"/>
          <p:cNvSpPr/>
          <p:nvPr/>
        </p:nvSpPr>
        <p:spPr>
          <a:xfrm flipH="1">
            <a:off x="7971712" y="2014027"/>
            <a:ext cx="218409"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4"/>
          <p:cNvSpPr/>
          <p:nvPr/>
        </p:nvSpPr>
        <p:spPr>
          <a:xfrm flipH="1">
            <a:off x="388036" y="2311752"/>
            <a:ext cx="471489" cy="178849"/>
          </a:xfrm>
          <a:custGeom>
            <a:avLst/>
            <a:gdLst/>
            <a:ahLst/>
            <a:cxnLst/>
            <a:rect l="l" t="t" r="r" b="b"/>
            <a:pathLst>
              <a:path w="12098" h="2335" extrusionOk="0">
                <a:moveTo>
                  <a:pt x="1" y="1"/>
                </a:moveTo>
                <a:lnTo>
                  <a:pt x="1" y="2335"/>
                </a:lnTo>
                <a:lnTo>
                  <a:pt x="12098" y="2335"/>
                </a:lnTo>
                <a:lnTo>
                  <a:pt x="12098"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4"/>
          <p:cNvSpPr/>
          <p:nvPr/>
        </p:nvSpPr>
        <p:spPr>
          <a:xfrm>
            <a:off x="8282996" y="3184019"/>
            <a:ext cx="471506" cy="179698"/>
          </a:xfrm>
          <a:custGeom>
            <a:avLst/>
            <a:gdLst/>
            <a:ahLst/>
            <a:cxnLst/>
            <a:rect l="l" t="t" r="r" b="b"/>
            <a:pathLst>
              <a:path w="21766" h="2346" extrusionOk="0">
                <a:moveTo>
                  <a:pt x="1" y="0"/>
                </a:moveTo>
                <a:lnTo>
                  <a:pt x="1" y="2346"/>
                </a:lnTo>
                <a:lnTo>
                  <a:pt x="21765" y="2346"/>
                </a:lnTo>
                <a:lnTo>
                  <a:pt x="2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4"/>
          <p:cNvSpPr/>
          <p:nvPr/>
        </p:nvSpPr>
        <p:spPr>
          <a:xfrm>
            <a:off x="8598656" y="3481693"/>
            <a:ext cx="377605"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4"/>
          <p:cNvSpPr/>
          <p:nvPr/>
        </p:nvSpPr>
        <p:spPr>
          <a:xfrm>
            <a:off x="8297747" y="3779419"/>
            <a:ext cx="300908" cy="178849"/>
          </a:xfrm>
          <a:custGeom>
            <a:avLst/>
            <a:gdLst/>
            <a:ahLst/>
            <a:cxnLst/>
            <a:rect l="l" t="t" r="r" b="b"/>
            <a:pathLst>
              <a:path w="12098" h="2335" extrusionOk="0">
                <a:moveTo>
                  <a:pt x="1" y="1"/>
                </a:moveTo>
                <a:lnTo>
                  <a:pt x="1" y="2335"/>
                </a:lnTo>
                <a:lnTo>
                  <a:pt x="12098" y="2335"/>
                </a:lnTo>
                <a:lnTo>
                  <a:pt x="12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4"/>
          <p:cNvSpPr/>
          <p:nvPr/>
        </p:nvSpPr>
        <p:spPr>
          <a:xfrm flipH="1">
            <a:off x="479511" y="3222104"/>
            <a:ext cx="488864" cy="179698"/>
          </a:xfrm>
          <a:custGeom>
            <a:avLst/>
            <a:gdLst/>
            <a:ahLst/>
            <a:cxnLst/>
            <a:rect l="l" t="t" r="r" b="b"/>
            <a:pathLst>
              <a:path w="21766" h="2346" extrusionOk="0">
                <a:moveTo>
                  <a:pt x="1" y="0"/>
                </a:moveTo>
                <a:lnTo>
                  <a:pt x="1" y="2346"/>
                </a:lnTo>
                <a:lnTo>
                  <a:pt x="21765" y="2346"/>
                </a:lnTo>
                <a:lnTo>
                  <a:pt x="217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flipH="1">
            <a:off x="265283" y="3518929"/>
            <a:ext cx="570167"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flipH="1">
            <a:off x="628331" y="3816654"/>
            <a:ext cx="323894" cy="178849"/>
          </a:xfrm>
          <a:custGeom>
            <a:avLst/>
            <a:gdLst/>
            <a:ahLst/>
            <a:cxnLst/>
            <a:rect l="l" t="t" r="r" b="b"/>
            <a:pathLst>
              <a:path w="12098" h="2335" extrusionOk="0">
                <a:moveTo>
                  <a:pt x="1" y="1"/>
                </a:moveTo>
                <a:lnTo>
                  <a:pt x="1" y="2335"/>
                </a:lnTo>
                <a:lnTo>
                  <a:pt x="12098" y="2335"/>
                </a:lnTo>
                <a:lnTo>
                  <a:pt x="120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4"/>
          <p:cNvSpPr/>
          <p:nvPr/>
        </p:nvSpPr>
        <p:spPr>
          <a:xfrm flipH="1">
            <a:off x="534179" y="2014452"/>
            <a:ext cx="178816" cy="179751"/>
          </a:xfrm>
          <a:custGeom>
            <a:avLst/>
            <a:gdLst/>
            <a:ahLst/>
            <a:cxnLst/>
            <a:rect l="l" t="t" r="r" b="b"/>
            <a:pathLst>
              <a:path w="46995" h="2347" extrusionOk="0">
                <a:moveTo>
                  <a:pt x="0" y="1"/>
                </a:moveTo>
                <a:lnTo>
                  <a:pt x="0" y="2346"/>
                </a:lnTo>
                <a:lnTo>
                  <a:pt x="46994" y="2346"/>
                </a:lnTo>
                <a:lnTo>
                  <a:pt x="46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 name="Google Shape;412;p34"/>
          <p:cNvSpPr/>
          <p:nvPr/>
        </p:nvSpPr>
        <p:spPr>
          <a:xfrm flipH="1">
            <a:off x="8308494" y="2014027"/>
            <a:ext cx="570173" cy="179751"/>
          </a:xfrm>
          <a:custGeom>
            <a:avLst/>
            <a:gdLst/>
            <a:ahLst/>
            <a:cxnLst/>
            <a:rect l="l" t="t" r="r" b="b"/>
            <a:pathLst>
              <a:path w="5323" h="2347" extrusionOk="0">
                <a:moveTo>
                  <a:pt x="1" y="1"/>
                </a:moveTo>
                <a:lnTo>
                  <a:pt x="1" y="2346"/>
                </a:lnTo>
                <a:lnTo>
                  <a:pt x="5323" y="2346"/>
                </a:lnTo>
                <a:lnTo>
                  <a:pt x="53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4"/>
          <p:cNvSpPr/>
          <p:nvPr/>
        </p:nvSpPr>
        <p:spPr>
          <a:xfrm flipH="1">
            <a:off x="8168103" y="2311752"/>
            <a:ext cx="471489" cy="178849"/>
          </a:xfrm>
          <a:custGeom>
            <a:avLst/>
            <a:gdLst/>
            <a:ahLst/>
            <a:cxnLst/>
            <a:rect l="l" t="t" r="r" b="b"/>
            <a:pathLst>
              <a:path w="12098" h="2335" extrusionOk="0">
                <a:moveTo>
                  <a:pt x="1" y="1"/>
                </a:moveTo>
                <a:lnTo>
                  <a:pt x="1" y="2335"/>
                </a:lnTo>
                <a:lnTo>
                  <a:pt x="12098" y="2335"/>
                </a:lnTo>
                <a:lnTo>
                  <a:pt x="12098"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Picture 7">
            <a:extLst>
              <a:ext uri="{FF2B5EF4-FFF2-40B4-BE49-F238E27FC236}">
                <a16:creationId xmlns:a16="http://schemas.microsoft.com/office/drawing/2014/main" id="{5155F926-EB2C-48E8-02E1-1ECCBAB9E764}"/>
              </a:ext>
            </a:extLst>
          </p:cNvPr>
          <p:cNvPicPr>
            <a:picLocks noChangeAspect="1"/>
          </p:cNvPicPr>
          <p:nvPr/>
        </p:nvPicPr>
        <p:blipFill rotWithShape="1">
          <a:blip r:embed="rId3"/>
          <a:srcRect l="-38" t="15422" r="13714" b="18405"/>
          <a:stretch/>
        </p:blipFill>
        <p:spPr>
          <a:xfrm>
            <a:off x="7235668" y="3088191"/>
            <a:ext cx="1137484" cy="1220977"/>
          </a:xfrm>
          <a:prstGeom prst="rect">
            <a:avLst/>
          </a:prstGeom>
          <a:effectLst>
            <a:reflection blurRad="6350" stA="50000" endA="300" endPos="38500" dist="50800" dir="5400000" sy="-100000" algn="bl" rotWithShape="0"/>
            <a:softEdge rad="63500"/>
          </a:effectLst>
        </p:spPr>
      </p:pic>
      <p:pic>
        <p:nvPicPr>
          <p:cNvPr id="10" name="Picture 9">
            <a:extLst>
              <a:ext uri="{FF2B5EF4-FFF2-40B4-BE49-F238E27FC236}">
                <a16:creationId xmlns:a16="http://schemas.microsoft.com/office/drawing/2014/main" id="{60813127-B237-4CFA-12D0-5F1ADF3EA1A3}"/>
              </a:ext>
            </a:extLst>
          </p:cNvPr>
          <p:cNvPicPr>
            <a:picLocks noChangeAspect="1"/>
          </p:cNvPicPr>
          <p:nvPr/>
        </p:nvPicPr>
        <p:blipFill rotWithShape="1">
          <a:blip r:embed="rId4"/>
          <a:srcRect l="20807" t="25797" r="18158" b="32225"/>
          <a:stretch/>
        </p:blipFill>
        <p:spPr>
          <a:xfrm>
            <a:off x="840194" y="1452651"/>
            <a:ext cx="1144880" cy="1181578"/>
          </a:xfrm>
          <a:prstGeom prst="rect">
            <a:avLst/>
          </a:prstGeom>
          <a:effectLst>
            <a:softEdge rad="63500"/>
          </a:effectLst>
        </p:spPr>
      </p:pic>
      <p:pic>
        <p:nvPicPr>
          <p:cNvPr id="3" name="Picture 2">
            <a:extLst>
              <a:ext uri="{FF2B5EF4-FFF2-40B4-BE49-F238E27FC236}">
                <a16:creationId xmlns:a16="http://schemas.microsoft.com/office/drawing/2014/main" id="{82766CC8-57DD-D292-7BC0-80166DDD225A}"/>
              </a:ext>
            </a:extLst>
          </p:cNvPr>
          <p:cNvPicPr>
            <a:picLocks noChangeAspect="1"/>
          </p:cNvPicPr>
          <p:nvPr/>
        </p:nvPicPr>
        <p:blipFill rotWithShape="1">
          <a:blip r:embed="rId5"/>
          <a:srcRect l="22081" t="22758" r="22722" b="22937"/>
          <a:stretch/>
        </p:blipFill>
        <p:spPr>
          <a:xfrm>
            <a:off x="847590" y="3015715"/>
            <a:ext cx="1137484" cy="1181578"/>
          </a:xfrm>
          <a:prstGeom prst="rect">
            <a:avLst/>
          </a:prstGeom>
          <a:effectLst>
            <a:reflection blurRad="6350" stA="50000" endA="300" endPos="38500" dist="50800" dir="5400000" sy="-100000" algn="bl" rotWithShape="0"/>
            <a:softEdge rad="63500"/>
          </a:effectLst>
        </p:spPr>
      </p:pic>
      <p:pic>
        <p:nvPicPr>
          <p:cNvPr id="5" name="Picture 4">
            <a:extLst>
              <a:ext uri="{FF2B5EF4-FFF2-40B4-BE49-F238E27FC236}">
                <a16:creationId xmlns:a16="http://schemas.microsoft.com/office/drawing/2014/main" id="{EFF9050B-A18C-73DD-483E-C3FDD9FC1216}"/>
              </a:ext>
            </a:extLst>
          </p:cNvPr>
          <p:cNvPicPr>
            <a:picLocks noChangeAspect="1"/>
          </p:cNvPicPr>
          <p:nvPr/>
        </p:nvPicPr>
        <p:blipFill rotWithShape="1">
          <a:blip r:embed="rId6">
            <a:extLst>
              <a:ext uri="{BEBA8EAE-BF5A-486C-A8C5-ECC9F3942E4B}">
                <a14:imgProps xmlns:a14="http://schemas.microsoft.com/office/drawing/2010/main">
                  <a14:imgLayer r:embed="rId7">
                    <a14:imgEffect>
                      <a14:saturation sat="90000"/>
                    </a14:imgEffect>
                    <a14:imgEffect>
                      <a14:brightnessContrast bright="-13000"/>
                    </a14:imgEffect>
                  </a14:imgLayer>
                </a14:imgProps>
              </a:ext>
            </a:extLst>
          </a:blip>
          <a:srcRect l="10692" t="15976" r="2421" b="20332"/>
          <a:stretch/>
        </p:blipFill>
        <p:spPr>
          <a:xfrm>
            <a:off x="7258966" y="1452651"/>
            <a:ext cx="1144881" cy="1181578"/>
          </a:xfrm>
          <a:prstGeom prst="rect">
            <a:avLst/>
          </a:prstGeom>
          <a:effectLst>
            <a:softEdge rad="63500"/>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73"/>
        <p:cNvGrpSpPr/>
        <p:nvPr/>
      </p:nvGrpSpPr>
      <p:grpSpPr>
        <a:xfrm>
          <a:off x="0" y="0"/>
          <a:ext cx="0" cy="0"/>
          <a:chOff x="0" y="0"/>
          <a:chExt cx="0" cy="0"/>
        </a:xfrm>
      </p:grpSpPr>
      <p:sp>
        <p:nvSpPr>
          <p:cNvPr id="774" name="Google Shape;774;p49"/>
          <p:cNvSpPr txBox="1">
            <a:spLocks noGrp="1"/>
          </p:cNvSpPr>
          <p:nvPr>
            <p:ph type="body" idx="1"/>
          </p:nvPr>
        </p:nvSpPr>
        <p:spPr>
          <a:xfrm>
            <a:off x="5313065" y="1973025"/>
            <a:ext cx="3249835" cy="21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b="0" i="0" dirty="0">
                <a:solidFill>
                  <a:srgbClr val="D1D5DB"/>
                </a:solidFill>
                <a:effectLst/>
                <a:latin typeface="Söhne"/>
              </a:rPr>
              <a:t>"Rock Paper Scissors" game where you compete against the computer. Choose 'r' (rock), 'p' (paper), or 's' (scissors), and see who wins! Play multiple rounds or quit with 'q'. Simple and fun!</a:t>
            </a:r>
            <a:endParaRPr dirty="0"/>
          </a:p>
        </p:txBody>
      </p:sp>
      <p:sp>
        <p:nvSpPr>
          <p:cNvPr id="775" name="Google Shape;775;p49"/>
          <p:cNvSpPr txBox="1">
            <a:spLocks noGrp="1"/>
          </p:cNvSpPr>
          <p:nvPr>
            <p:ph type="title"/>
          </p:nvPr>
        </p:nvSpPr>
        <p:spPr>
          <a:xfrm>
            <a:off x="4029559" y="1168325"/>
            <a:ext cx="4533416" cy="669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Rock Paper Scissor</a:t>
            </a:r>
            <a:endParaRPr dirty="0"/>
          </a:p>
        </p:txBody>
      </p:sp>
      <p:pic>
        <p:nvPicPr>
          <p:cNvPr id="10" name="Picture 9">
            <a:extLst>
              <a:ext uri="{FF2B5EF4-FFF2-40B4-BE49-F238E27FC236}">
                <a16:creationId xmlns:a16="http://schemas.microsoft.com/office/drawing/2014/main" id="{6516012D-82A2-8030-2AE2-AF5A1753ACF7}"/>
              </a:ext>
            </a:extLst>
          </p:cNvPr>
          <p:cNvPicPr>
            <a:picLocks noChangeAspect="1"/>
          </p:cNvPicPr>
          <p:nvPr/>
        </p:nvPicPr>
        <p:blipFill rotWithShape="1">
          <a:blip r:embed="rId3">
            <a:alphaModFix amt="70000"/>
            <a:extLst>
              <a:ext uri="{BEBA8EAE-BF5A-486C-A8C5-ECC9F3942E4B}">
                <a14:imgProps xmlns:a14="http://schemas.microsoft.com/office/drawing/2010/main">
                  <a14:imgLayer r:embed="rId4">
                    <a14:imgEffect>
                      <a14:artisticCement/>
                    </a14:imgEffect>
                  </a14:imgLayer>
                </a14:imgProps>
              </a:ext>
            </a:extLst>
          </a:blip>
          <a:srcRect l="545" r="545"/>
          <a:stretch/>
        </p:blipFill>
        <p:spPr>
          <a:xfrm>
            <a:off x="455021" y="865193"/>
            <a:ext cx="3375916" cy="3413114"/>
          </a:xfrm>
          <a:prstGeom prst="rect">
            <a:avLst/>
          </a:prstGeom>
          <a:effectLst>
            <a:softEdge rad="635000"/>
          </a:effectLst>
        </p:spPr>
      </p:pic>
    </p:spTree>
    <p:extLst>
      <p:ext uri="{BB962C8B-B14F-4D97-AF65-F5344CB8AC3E}">
        <p14:creationId xmlns:p14="http://schemas.microsoft.com/office/powerpoint/2010/main" val="22518408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3"/>
        <p:cNvGrpSpPr/>
        <p:nvPr/>
      </p:nvGrpSpPr>
      <p:grpSpPr>
        <a:xfrm>
          <a:off x="0" y="0"/>
          <a:ext cx="0" cy="0"/>
          <a:chOff x="0" y="0"/>
          <a:chExt cx="0" cy="0"/>
        </a:xfrm>
      </p:grpSpPr>
      <p:sp>
        <p:nvSpPr>
          <p:cNvPr id="774" name="Google Shape;774;p49"/>
          <p:cNvSpPr txBox="1">
            <a:spLocks noGrp="1"/>
          </p:cNvSpPr>
          <p:nvPr>
            <p:ph type="body" idx="1"/>
          </p:nvPr>
        </p:nvSpPr>
        <p:spPr>
          <a:xfrm>
            <a:off x="477794" y="1973024"/>
            <a:ext cx="3912973" cy="2401267"/>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"Tic Tac Toe" is a classic two-player game where each player takes turns marking a cell in a 3x3 grid. The goal is to place three marks in a row horizontally, vertically, or diagonally to win. The game continues until a player wins or it's a draw. Enjoy the timeless fun of "Tic Tac Toe"!</a:t>
            </a:r>
            <a:endParaRPr dirty="0"/>
          </a:p>
        </p:txBody>
      </p:sp>
      <p:sp>
        <p:nvSpPr>
          <p:cNvPr id="775" name="Google Shape;775;p4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Tic Tac Toe</a:t>
            </a:r>
            <a:endParaRPr dirty="0"/>
          </a:p>
        </p:txBody>
      </p:sp>
      <p:pic>
        <p:nvPicPr>
          <p:cNvPr id="3" name="Picture 2">
            <a:extLst>
              <a:ext uri="{FF2B5EF4-FFF2-40B4-BE49-F238E27FC236}">
                <a16:creationId xmlns:a16="http://schemas.microsoft.com/office/drawing/2014/main" id="{427B5A94-BC7B-5125-7F18-FC53931582E7}"/>
              </a:ext>
            </a:extLst>
          </p:cNvPr>
          <p:cNvPicPr>
            <a:picLocks noChangeAspect="1"/>
          </p:cNvPicPr>
          <p:nvPr/>
        </p:nvPicPr>
        <p:blipFill>
          <a:blip r:embed="rId3">
            <a:extLst>
              <a:ext uri="{BEBA8EAE-BF5A-486C-A8C5-ECC9F3942E4B}">
                <a14:imgProps xmlns:a14="http://schemas.microsoft.com/office/drawing/2010/main">
                  <a14:imgLayer r:embed="rId4">
                    <a14:imgEffect>
                      <a14:artisticCement/>
                    </a14:imgEffect>
                  </a14:imgLayer>
                </a14:imgProps>
              </a:ext>
            </a:extLst>
          </a:blip>
          <a:stretch>
            <a:fillRect/>
          </a:stretch>
        </p:blipFill>
        <p:spPr>
          <a:xfrm>
            <a:off x="5060264" y="1005522"/>
            <a:ext cx="3522911" cy="3132455"/>
          </a:xfrm>
          <a:prstGeom prst="rect">
            <a:avLst/>
          </a:prstGeom>
        </p:spPr>
      </p:pic>
    </p:spTree>
    <p:extLst>
      <p:ext uri="{BB962C8B-B14F-4D97-AF65-F5344CB8AC3E}">
        <p14:creationId xmlns:p14="http://schemas.microsoft.com/office/powerpoint/2010/main" val="38233147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73"/>
        <p:cNvGrpSpPr/>
        <p:nvPr/>
      </p:nvGrpSpPr>
      <p:grpSpPr>
        <a:xfrm>
          <a:off x="0" y="0"/>
          <a:ext cx="0" cy="0"/>
          <a:chOff x="0" y="0"/>
          <a:chExt cx="0" cy="0"/>
        </a:xfrm>
      </p:grpSpPr>
      <p:sp>
        <p:nvSpPr>
          <p:cNvPr id="774" name="Google Shape;774;p49"/>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"Truth or Dare" is a multiplayer party game, where players take turns selecting either truth questions or dares. Players earn points for successfully completing their chosen task. The player with the highest score at the end wins.</a:t>
            </a:r>
            <a:endParaRPr dirty="0"/>
          </a:p>
        </p:txBody>
      </p:sp>
      <p:sp>
        <p:nvSpPr>
          <p:cNvPr id="775" name="Google Shape;775;p49"/>
          <p:cNvSpPr txBox="1">
            <a:spLocks noGrp="1"/>
          </p:cNvSpPr>
          <p:nvPr>
            <p:ph type="title"/>
          </p:nvPr>
        </p:nvSpPr>
        <p:spPr>
          <a:xfrm>
            <a:off x="5207431" y="1168325"/>
            <a:ext cx="3355544" cy="669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Truth or Dare</a:t>
            </a:r>
            <a:endParaRPr dirty="0"/>
          </a:p>
        </p:txBody>
      </p:sp>
      <p:pic>
        <p:nvPicPr>
          <p:cNvPr id="10" name="Picture 9">
            <a:extLst>
              <a:ext uri="{FF2B5EF4-FFF2-40B4-BE49-F238E27FC236}">
                <a16:creationId xmlns:a16="http://schemas.microsoft.com/office/drawing/2014/main" id="{6516012D-82A2-8030-2AE2-AF5A1753ACF7}"/>
              </a:ext>
            </a:extLst>
          </p:cNvPr>
          <p:cNvPicPr>
            <a:picLocks noChangeAspect="1"/>
          </p:cNvPicPr>
          <p:nvPr/>
        </p:nvPicPr>
        <p:blipFill rotWithShape="1">
          <a:blip r:embed="rId3">
            <a:alphaModFix/>
            <a:extLst>
              <a:ext uri="{BEBA8EAE-BF5A-486C-A8C5-ECC9F3942E4B}">
                <a14:imgProps xmlns:a14="http://schemas.microsoft.com/office/drawing/2010/main">
                  <a14:imgLayer r:embed="rId4">
                    <a14:imgEffect>
                      <a14:artisticCement/>
                    </a14:imgEffect>
                  </a14:imgLayer>
                </a14:imgProps>
              </a:ext>
            </a:extLst>
          </a:blip>
          <a:srcRect l="13447" r="12370"/>
          <a:stretch/>
        </p:blipFill>
        <p:spPr>
          <a:xfrm>
            <a:off x="455021" y="865193"/>
            <a:ext cx="3375916" cy="3413114"/>
          </a:xfrm>
          <a:prstGeom prst="rect">
            <a:avLst/>
          </a:prstGeom>
          <a:effectLst>
            <a:softEdge rad="635000"/>
          </a:effectLst>
        </p:spPr>
      </p:pic>
    </p:spTree>
    <p:extLst>
      <p:ext uri="{BB962C8B-B14F-4D97-AF65-F5344CB8AC3E}">
        <p14:creationId xmlns:p14="http://schemas.microsoft.com/office/powerpoint/2010/main" val="15949443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73"/>
        <p:cNvGrpSpPr/>
        <p:nvPr/>
      </p:nvGrpSpPr>
      <p:grpSpPr>
        <a:xfrm>
          <a:off x="0" y="0"/>
          <a:ext cx="0" cy="0"/>
          <a:chOff x="0" y="0"/>
          <a:chExt cx="0" cy="0"/>
        </a:xfrm>
      </p:grpSpPr>
      <p:sp>
        <p:nvSpPr>
          <p:cNvPr id="774" name="Google Shape;774;p49"/>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b="0" i="0" dirty="0">
                <a:solidFill>
                  <a:srgbClr val="D1D5DB"/>
                </a:solidFill>
                <a:effectLst/>
                <a:latin typeface="Söhne"/>
              </a:rPr>
              <a:t>"Coin Flip" is a single-player game where you guess if a virtual coin will land on heads or tails. Get it right, and you earn a point; get it wrong, and you lose one. Enter 'h' for heads, 't' for tails, or 'q' to quit. Simple and fun!</a:t>
            </a:r>
            <a:endParaRPr lang="en-US" dirty="0"/>
          </a:p>
        </p:txBody>
      </p:sp>
      <p:sp>
        <p:nvSpPr>
          <p:cNvPr id="775" name="Google Shape;775;p4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Coin Flip</a:t>
            </a:r>
            <a:endParaRPr dirty="0"/>
          </a:p>
        </p:txBody>
      </p:sp>
      <p:pic>
        <p:nvPicPr>
          <p:cNvPr id="3" name="Picture 2">
            <a:extLst>
              <a:ext uri="{FF2B5EF4-FFF2-40B4-BE49-F238E27FC236}">
                <a16:creationId xmlns:a16="http://schemas.microsoft.com/office/drawing/2014/main" id="{427B5A94-BC7B-5125-7F18-FC53931582E7}"/>
              </a:ext>
            </a:extLst>
          </p:cNvPr>
          <p:cNvPicPr>
            <a:picLocks noChangeAspect="1"/>
          </p:cNvPicPr>
          <p:nvPr/>
        </p:nvPicPr>
        <p:blipFill>
          <a:blip r:embed="rId3">
            <a:alphaModFix amt="70000"/>
            <a:extLst>
              <a:ext uri="{BEBA8EAE-BF5A-486C-A8C5-ECC9F3942E4B}">
                <a14:imgProps xmlns:a14="http://schemas.microsoft.com/office/drawing/2010/main">
                  <a14:imgLayer r:embed="rId4">
                    <a14:imgEffect>
                      <a14:artisticCement/>
                    </a14:imgEffect>
                  </a14:imgLayer>
                </a14:imgProps>
              </a:ext>
            </a:extLst>
          </a:blip>
          <a:srcRect/>
          <a:stretch/>
        </p:blipFill>
        <p:spPr>
          <a:xfrm>
            <a:off x="5570226" y="1030556"/>
            <a:ext cx="2659317" cy="3073369"/>
          </a:xfrm>
          <a:prstGeom prst="rect">
            <a:avLst/>
          </a:prstGeom>
          <a:ln w="76200">
            <a:solidFill>
              <a:schemeClr val="bg1"/>
            </a:solidFill>
          </a:ln>
          <a:effectLst>
            <a:softEdge rad="317500"/>
          </a:effectLst>
        </p:spPr>
      </p:pic>
    </p:spTree>
    <p:extLst>
      <p:ext uri="{BB962C8B-B14F-4D97-AF65-F5344CB8AC3E}">
        <p14:creationId xmlns:p14="http://schemas.microsoft.com/office/powerpoint/2010/main" val="40288631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41"/>
          <p:cNvSpPr txBox="1">
            <a:spLocks noGrp="1"/>
          </p:cNvSpPr>
          <p:nvPr>
            <p:ph type="subTitle" idx="1"/>
          </p:nvPr>
        </p:nvSpPr>
        <p:spPr>
          <a:xfrm flipH="1">
            <a:off x="6704952" y="444243"/>
            <a:ext cx="2467500" cy="145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Effective more than thousand words of explanation………….</a:t>
            </a:r>
            <a:endParaRPr dirty="0"/>
          </a:p>
        </p:txBody>
      </p:sp>
      <p:sp>
        <p:nvSpPr>
          <p:cNvPr id="532" name="Google Shape;532;p4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LIVE DEMONSTRATION</a:t>
            </a:r>
            <a:endParaRPr dirty="0"/>
          </a:p>
        </p:txBody>
      </p:sp>
      <p:pic>
        <p:nvPicPr>
          <p:cNvPr id="2" name="Picture 1">
            <a:extLst>
              <a:ext uri="{FF2B5EF4-FFF2-40B4-BE49-F238E27FC236}">
                <a16:creationId xmlns:a16="http://schemas.microsoft.com/office/drawing/2014/main" id="{DB15AF64-239A-9385-D157-E228CFF5A087}"/>
              </a:ext>
            </a:extLst>
          </p:cNvPr>
          <p:cNvPicPr>
            <a:picLocks noChangeAspect="1"/>
          </p:cNvPicPr>
          <p:nvPr/>
        </p:nvPicPr>
        <p:blipFill>
          <a:blip r:embed="rId3">
            <a:alphaModFix amt="50000"/>
            <a:extLst>
              <a:ext uri="{BEBA8EAE-BF5A-486C-A8C5-ECC9F3942E4B}">
                <a14:imgProps xmlns:a14="http://schemas.microsoft.com/office/drawing/2010/main">
                  <a14:imgLayer r:embed="rId4">
                    <a14:imgEffect>
                      <a14:artisticCement/>
                    </a14:imgEffect>
                  </a14:imgLayer>
                </a14:imgProps>
              </a:ext>
            </a:extLst>
          </a:blip>
          <a:stretch>
            <a:fillRect/>
          </a:stretch>
        </p:blipFill>
        <p:spPr>
          <a:xfrm>
            <a:off x="1720152" y="1222094"/>
            <a:ext cx="4634154" cy="3470512"/>
          </a:xfrm>
          <a:prstGeom prst="rect">
            <a:avLst/>
          </a:prstGeom>
          <a:effectLst>
            <a:glow rad="139700">
              <a:schemeClr val="tx1">
                <a:alpha val="40000"/>
              </a:schemeClr>
            </a:glow>
            <a:softEdge rad="558800"/>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97"/>
        <p:cNvGrpSpPr/>
        <p:nvPr/>
      </p:nvGrpSpPr>
      <p:grpSpPr>
        <a:xfrm>
          <a:off x="0" y="0"/>
          <a:ext cx="0" cy="0"/>
          <a:chOff x="0" y="0"/>
          <a:chExt cx="0" cy="0"/>
        </a:xfrm>
      </p:grpSpPr>
      <p:sp>
        <p:nvSpPr>
          <p:cNvPr id="898" name="Google Shape;898;p5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899" name="Google Shape;899;p52"/>
          <p:cNvSpPr txBox="1">
            <a:spLocks noGrp="1"/>
          </p:cNvSpPr>
          <p:nvPr>
            <p:ph type="subTitle" idx="1"/>
          </p:nvPr>
        </p:nvSpPr>
        <p:spPr>
          <a:xfrm>
            <a:off x="2951850" y="1515875"/>
            <a:ext cx="3208726" cy="12084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t>Do you have any questions?</a:t>
            </a:r>
          </a:p>
          <a:p>
            <a:pPr marL="0" lvl="0" indent="0" algn="ctr" rtl="0">
              <a:spcBef>
                <a:spcPts val="0"/>
              </a:spcBef>
              <a:spcAft>
                <a:spcPts val="0"/>
              </a:spcAft>
              <a:buNone/>
            </a:pPr>
            <a:r>
              <a:rPr lang="en-US" dirty="0"/>
              <a:t>https://github.com/jrTilak/C-Games</a:t>
            </a: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p:txBody>
      </p:sp>
      <p:sp>
        <p:nvSpPr>
          <p:cNvPr id="2" name="Rectangle 1">
            <a:extLst>
              <a:ext uri="{FF2B5EF4-FFF2-40B4-BE49-F238E27FC236}">
                <a16:creationId xmlns:a16="http://schemas.microsoft.com/office/drawing/2014/main" id="{02120993-1120-95CB-68F6-3726FB7D774C}"/>
              </a:ext>
            </a:extLst>
          </p:cNvPr>
          <p:cNvSpPr/>
          <p:nvPr/>
        </p:nvSpPr>
        <p:spPr>
          <a:xfrm>
            <a:off x="5842861" y="4355024"/>
            <a:ext cx="790414" cy="78847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0B63C3D7-C056-5A82-E52E-28F2A417342C}"/>
              </a:ext>
            </a:extLst>
          </p:cNvPr>
          <p:cNvSpPr/>
          <p:nvPr/>
        </p:nvSpPr>
        <p:spPr>
          <a:xfrm>
            <a:off x="7594171" y="4355024"/>
            <a:ext cx="790414" cy="78847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40A7437E-FE21-01D0-224D-4E06F7912DD7}"/>
              </a:ext>
            </a:extLst>
          </p:cNvPr>
          <p:cNvSpPr/>
          <p:nvPr/>
        </p:nvSpPr>
        <p:spPr>
          <a:xfrm>
            <a:off x="2255004" y="3027416"/>
            <a:ext cx="4440265" cy="111587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oogle Shape;899;p52">
            <a:extLst>
              <a:ext uri="{FF2B5EF4-FFF2-40B4-BE49-F238E27FC236}">
                <a16:creationId xmlns:a16="http://schemas.microsoft.com/office/drawing/2014/main" id="{7598D28A-0EDD-67C9-BDBD-668DD1C97FDF}"/>
              </a:ext>
            </a:extLst>
          </p:cNvPr>
          <p:cNvSpPr txBox="1">
            <a:spLocks/>
          </p:cNvSpPr>
          <p:nvPr/>
        </p:nvSpPr>
        <p:spPr>
          <a:xfrm>
            <a:off x="7594171" y="4448016"/>
            <a:ext cx="1549829" cy="788476"/>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3000"/>
              <a:buFont typeface="Anaheim"/>
              <a:buNone/>
              <a:defRPr sz="1600" b="0" i="0" u="none" strike="noStrike" cap="none">
                <a:solidFill>
                  <a:schemeClr val="dk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9pPr>
          </a:lstStyle>
          <a:p>
            <a:pPr marL="0" indent="0" algn="l"/>
            <a:endParaRPr lang="en-US" sz="900" dirty="0"/>
          </a:p>
        </p:txBody>
      </p:sp>
    </p:spTree>
  </p:cSld>
  <p:clrMapOvr>
    <a:masterClrMapping/>
  </p:clrMapOvr>
</p:sld>
</file>

<file path=ppt/theme/theme1.xml><?xml version="1.0" encoding="utf-8"?>
<a:theme xmlns:a="http://schemas.openxmlformats.org/drawingml/2006/main" name="Programming Lesson by Slidesgo">
  <a:themeElements>
    <a:clrScheme name="Simple Light">
      <a:dk1>
        <a:srgbClr val="1B1464"/>
      </a:dk1>
      <a:lt1>
        <a:srgbClr val="FFFFFF"/>
      </a:lt1>
      <a:dk2>
        <a:srgbClr val="00FFC5"/>
      </a:dk2>
      <a:lt2>
        <a:srgbClr val="EC008C"/>
      </a:lt2>
      <a:accent1>
        <a:srgbClr val="1B1464"/>
      </a:accent1>
      <a:accent2>
        <a:srgbClr val="00FFC5"/>
      </a:accent2>
      <a:accent3>
        <a:srgbClr val="EC008C"/>
      </a:accent3>
      <a:accent4>
        <a:srgbClr val="1B1464"/>
      </a:accent4>
      <a:accent5>
        <a:srgbClr val="00FFC5"/>
      </a:accent5>
      <a:accent6>
        <a:srgbClr val="EC008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1222</TotalTime>
  <Words>345</Words>
  <Application>Microsoft Office PowerPoint</Application>
  <PresentationFormat>On-screen Show (16:9)</PresentationFormat>
  <Paragraphs>37</Paragraphs>
  <Slides>9</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Overpass Mono</vt:lpstr>
      <vt:lpstr>Nunito Light</vt:lpstr>
      <vt:lpstr>Arial</vt:lpstr>
      <vt:lpstr>Anaheim</vt:lpstr>
      <vt:lpstr>Raleway SemiBold</vt:lpstr>
      <vt:lpstr>Söhne</vt:lpstr>
      <vt:lpstr>Programming Lesson by Slidesgo</vt:lpstr>
      <vt:lpstr>C Games</vt:lpstr>
      <vt:lpstr>INTRODUCTION</vt:lpstr>
      <vt:lpstr>Tilak Thapa</vt:lpstr>
      <vt:lpstr>Rock Paper Scissor</vt:lpstr>
      <vt:lpstr>Tic Tac Toe</vt:lpstr>
      <vt:lpstr>Truth or Dare</vt:lpstr>
      <vt:lpstr>Coin Flip</vt:lpstr>
      <vt:lpstr>LIVE DEMONSTRATION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 Games</dc:title>
  <dc:creator>Tilak Thapa</dc:creator>
  <cp:lastModifiedBy>Tilak Thapa</cp:lastModifiedBy>
  <cp:revision>15</cp:revision>
  <dcterms:modified xsi:type="dcterms:W3CDTF">2023-08-06T02:16:36Z</dcterms:modified>
</cp:coreProperties>
</file>